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3"/>
  </p:notesMasterIdLst>
  <p:sldIdLst>
    <p:sldId id="256" r:id="rId2"/>
    <p:sldId id="257" r:id="rId3"/>
    <p:sldId id="287" r:id="rId4"/>
    <p:sldId id="258" r:id="rId5"/>
    <p:sldId id="288" r:id="rId6"/>
    <p:sldId id="259" r:id="rId7"/>
    <p:sldId id="289" r:id="rId8"/>
    <p:sldId id="260" r:id="rId9"/>
    <p:sldId id="290" r:id="rId10"/>
    <p:sldId id="261" r:id="rId11"/>
    <p:sldId id="291" r:id="rId12"/>
    <p:sldId id="262" r:id="rId13"/>
    <p:sldId id="292" r:id="rId14"/>
    <p:sldId id="263" r:id="rId15"/>
    <p:sldId id="293" r:id="rId16"/>
    <p:sldId id="264" r:id="rId17"/>
    <p:sldId id="294" r:id="rId18"/>
    <p:sldId id="265" r:id="rId19"/>
    <p:sldId id="295" r:id="rId20"/>
    <p:sldId id="266" r:id="rId21"/>
    <p:sldId id="296" r:id="rId22"/>
    <p:sldId id="267" r:id="rId23"/>
    <p:sldId id="297" r:id="rId24"/>
    <p:sldId id="268" r:id="rId25"/>
    <p:sldId id="298" r:id="rId26"/>
    <p:sldId id="269" r:id="rId27"/>
    <p:sldId id="299" r:id="rId28"/>
    <p:sldId id="270" r:id="rId29"/>
    <p:sldId id="300" r:id="rId30"/>
    <p:sldId id="271" r:id="rId31"/>
    <p:sldId id="301" r:id="rId32"/>
    <p:sldId id="272" r:id="rId33"/>
    <p:sldId id="302" r:id="rId34"/>
    <p:sldId id="273" r:id="rId35"/>
    <p:sldId id="303" r:id="rId36"/>
    <p:sldId id="274" r:id="rId37"/>
    <p:sldId id="304" r:id="rId38"/>
    <p:sldId id="275" r:id="rId39"/>
    <p:sldId id="305" r:id="rId40"/>
    <p:sldId id="276" r:id="rId41"/>
    <p:sldId id="306" r:id="rId42"/>
    <p:sldId id="277" r:id="rId43"/>
    <p:sldId id="307" r:id="rId44"/>
    <p:sldId id="278" r:id="rId45"/>
    <p:sldId id="308" r:id="rId46"/>
    <p:sldId id="279" r:id="rId47"/>
    <p:sldId id="309" r:id="rId48"/>
    <p:sldId id="280" r:id="rId49"/>
    <p:sldId id="310" r:id="rId50"/>
    <p:sldId id="281" r:id="rId51"/>
    <p:sldId id="311" r:id="rId52"/>
    <p:sldId id="282" r:id="rId53"/>
    <p:sldId id="312" r:id="rId54"/>
    <p:sldId id="283" r:id="rId55"/>
    <p:sldId id="313" r:id="rId56"/>
    <p:sldId id="284" r:id="rId57"/>
    <p:sldId id="314" r:id="rId58"/>
    <p:sldId id="285" r:id="rId59"/>
    <p:sldId id="315" r:id="rId60"/>
    <p:sldId id="286" r:id="rId61"/>
    <p:sldId id="316" r:id="rId6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00CC"/>
    <a:srgbClr val="FFFF00"/>
    <a:srgbClr val="C6E6A2"/>
    <a:srgbClr val="FF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94660"/>
  </p:normalViewPr>
  <p:slideViewPr>
    <p:cSldViewPr>
      <p:cViewPr varScale="1">
        <p:scale>
          <a:sx n="90" d="100"/>
          <a:sy n="90" d="100"/>
        </p:scale>
        <p:origin x="8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B4B3E66-7D65-4DC9-8BE9-55BCEBFE5F66}" type="datetimeFigureOut">
              <a:rPr lang="en-US"/>
              <a:pPr>
                <a:defRPr/>
              </a:pPr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829BA4-C6D2-4233-897D-3920E98E5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33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837122-8AA3-4557-A85B-B0B8EB5AEE2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042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E6CFBE-5065-445B-BEB9-8A46EE35758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286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4589EA-C195-46E6-BE8C-7AA0C42C884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754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58DB81-D467-4FA9-B442-91E0CDB095B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93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5A241A-98C3-4D69-A988-AEB636EF2EE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460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E04A01-FE69-4EAB-8116-995C5ECCC49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84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625AB1-6602-499B-AE44-9AC074AC515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53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FB43EA-9759-469E-A427-8F08A250596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632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67E1B0-DAB4-4111-AB32-E313B06A07D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21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37A488-4BB8-4BA1-8C81-796D5376B1C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21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033F78-C5B6-485D-9BD9-3F2467A2213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19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60CBE2-33AB-45EE-AD75-C5FC0C4705C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983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A6AB05-103B-4E4A-B61F-6BBE1BEE496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912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749687-4B67-4D24-97F8-11497D26756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440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4662F0-36D7-45CD-9BD2-1161D8D7D07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89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3DF17E-4329-467D-8061-6601D419D4B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857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D1D909-FF62-42EF-9BFA-05EFCE91AA2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001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A15406-AA5E-400D-9B4D-EE254881D6B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1070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EAE72C-63D2-4967-BD36-2F9CBDC4D36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3240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15963C-979F-4B5F-92D9-E75F53CC4B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5516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07B9D3-DD5F-4B81-82B2-59FFA0EDE45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482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83D9A4-9E09-4FBF-840A-FB7BF96519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09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388B4B-DCC5-45E1-8734-07BDDF46035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8576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8BE43A-6A5A-4AC4-848F-4E58AC7BD5E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330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DC978F-2CEA-4CFE-84C3-52B4A03DF24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2660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548190-D559-4CD7-B60E-A3E206B73E3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007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899672-C1EC-43F0-91E6-1C85AFC4A0E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599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8C01A2-9DCF-4820-93F3-38539A930A4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055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1F1E6D-F68F-4E89-8D4B-9E2B6074076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0247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056295-AD3B-46E8-BA2E-B89665C4559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959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F844FF-F572-4B02-84A6-F8409C89A4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31361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21D430-10AF-40C9-BC18-4B350FEAE3A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7496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80F7EE-71D4-4B8F-8C40-DBCBACC2402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656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404516-9EA1-4474-BEC2-4F2799FCD0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14751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8F6260-A8F4-4392-B76A-0971A8CC3F5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112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DF48C8-2646-4ECC-8401-7645F5E564D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735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437B91-2E82-4BBA-AEEA-08CD4ED0234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9916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779A05-3198-4445-B257-FB4ACE97544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975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901CF2-7B1A-4F18-83E6-9D193EC5ACA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902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17F91A-3257-4F13-9E1C-B2E011CC932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88033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4F0C0D-91FD-4DAD-8F2B-824769C4CD1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89326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B830B3-E476-4015-84DA-6EBE47D295F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44910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23F496-1C9B-44B7-B758-29D955DE13D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3219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DA4DB7-2EEF-406C-979C-F594E61F5D4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66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A04E67-D8D9-4F7A-899F-408A4F484AF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4349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DD1434-5D13-4670-BEB4-47EBE9C0630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57298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44A11E-8A2A-47A6-BDF8-EB4D6467AC1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2470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26593C-56CF-4633-B874-29A26C52AD6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99574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E8390F-D6EB-4648-9EA8-B43CB89D9E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9023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F8DE2B-7A2C-4524-B664-76FC325A3CE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93537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D5DEEB-C72D-4DFB-97E8-E3D50AE37E2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66290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639AD5-19FE-4EC0-8C61-E4B3009AD2F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81034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6EE44D-873C-46A0-A53D-33E084168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6474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BCFD8B-B7CA-4A89-9899-A20321BC911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3513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E03DD8-A3F5-4768-AC83-95DEE71A914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36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86A9BE-1A43-4F1B-A790-341691246F7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6268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30E7A0-51F9-46DD-B015-CA903B88196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7821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10DAD7-C0D2-48D2-9931-3D82644BB8E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19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0B1B1F-9270-4FA9-B44D-B2146A99119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44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477A5A-6E20-47AF-8D98-9610BDE2E0C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689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2FDF87-6D62-4741-BFEA-21B383C652F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99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1588" y="-1588"/>
            <a:ext cx="9145588" cy="6861176"/>
            <a:chOff x="-2266" y="-2022"/>
            <a:chExt cx="9146266" cy="686103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6969" y="1824832"/>
            <a:ext cx="990600" cy="239712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7607" y="3264694"/>
            <a:ext cx="3859212" cy="228600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D5B38FC-107E-441B-933C-2F8B13C25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1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-1588" y="-1588"/>
            <a:ext cx="9145588" cy="6861176"/>
            <a:chOff x="-2266" y="-2022"/>
            <a:chExt cx="9146266" cy="686103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1628" y="402783"/>
              <a:ext cx="8327055" cy="31400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1"/>
            <p:cNvSpPr>
              <a:spLocks/>
            </p:cNvSpPr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-7938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075" y="295275"/>
            <a:ext cx="739775" cy="7683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9D9BD03-C2C4-48C4-AA37-87DA46D52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3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1588" y="-1588"/>
            <a:ext cx="9145588" cy="6861176"/>
            <a:chOff x="-2266" y="-2022"/>
            <a:chExt cx="9146266" cy="686103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485133" y="4342878"/>
              <a:ext cx="8182582" cy="2112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6359946" y="2780895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1"/>
            <p:cNvSpPr>
              <a:spLocks/>
            </p:cNvSpPr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-7938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712075" y="295275"/>
            <a:ext cx="739775" cy="7683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680972B-7F33-4C8C-913B-7CCFA2B6F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67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-1588" y="-1588"/>
            <a:ext cx="9145588" cy="6861176"/>
            <a:chOff x="-2266" y="-2022"/>
            <a:chExt cx="9146266" cy="686103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6359946" y="4309201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0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 bwMode="gray">
          <a:xfrm>
            <a:off x="7034213" y="2894013"/>
            <a:ext cx="677862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8" name="TextBox 17"/>
          <p:cNvSpPr txBox="1"/>
          <p:nvPr/>
        </p:nvSpPr>
        <p:spPr bwMode="gray">
          <a:xfrm>
            <a:off x="625475" y="590550"/>
            <a:ext cx="601663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745413" y="-7938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712075" y="295275"/>
            <a:ext cx="739775" cy="7683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A3D616B-765F-4A52-8559-3786F6246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62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1588" y="-1588"/>
            <a:ext cx="9145588" cy="6861176"/>
            <a:chOff x="-2266" y="-2022"/>
            <a:chExt cx="9146266" cy="686103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431124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30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411 h 9621"/>
                <a:gd name="T4" fmla="*/ 0 w 10000"/>
                <a:gd name="T5" fmla="*/ 9586 h 9621"/>
                <a:gd name="T6" fmla="*/ 0 w 10000"/>
                <a:gd name="T7" fmla="*/ 9621 h 9621"/>
                <a:gd name="T8" fmla="*/ 10000 w 10000"/>
                <a:gd name="T9" fmla="*/ 9585 h 9621"/>
                <a:gd name="T10" fmla="*/ 10000 w 10000"/>
                <a:gd name="T11" fmla="*/ 9586 h 9621"/>
                <a:gd name="T12" fmla="*/ 9990 w 10000"/>
                <a:gd name="T13" fmla="*/ 2411 h 9621"/>
                <a:gd name="T14" fmla="*/ 9990 w 10000"/>
                <a:gd name="T15" fmla="*/ 0 h 9621"/>
                <a:gd name="T16" fmla="*/ 9990 w 10000"/>
                <a:gd name="T17" fmla="*/ 0 h 9621"/>
                <a:gd name="T18" fmla="*/ 9534 w 10000"/>
                <a:gd name="T19" fmla="*/ 253 h 9621"/>
                <a:gd name="T20" fmla="*/ 9084 w 10000"/>
                <a:gd name="T21" fmla="*/ 477 h 9621"/>
                <a:gd name="T22" fmla="*/ 8628 w 10000"/>
                <a:gd name="T23" fmla="*/ 669 h 9621"/>
                <a:gd name="T24" fmla="*/ 8177 w 10000"/>
                <a:gd name="T25" fmla="*/ 847 h 9621"/>
                <a:gd name="T26" fmla="*/ 7726 w 10000"/>
                <a:gd name="T27" fmla="*/ 984 h 9621"/>
                <a:gd name="T28" fmla="*/ 7279 w 10000"/>
                <a:gd name="T29" fmla="*/ 1087 h 9621"/>
                <a:gd name="T30" fmla="*/ 6832 w 10000"/>
                <a:gd name="T31" fmla="*/ 1176 h 9621"/>
                <a:gd name="T32" fmla="*/ 6393 w 10000"/>
                <a:gd name="T33" fmla="*/ 1236 h 9621"/>
                <a:gd name="T34" fmla="*/ 5962 w 10000"/>
                <a:gd name="T35" fmla="*/ 1279 h 9621"/>
                <a:gd name="T36" fmla="*/ 5534 w 10000"/>
                <a:gd name="T37" fmla="*/ 1294 h 9621"/>
                <a:gd name="T38" fmla="*/ 5120 w 10000"/>
                <a:gd name="T39" fmla="*/ 1294 h 9621"/>
                <a:gd name="T40" fmla="*/ 4709 w 10000"/>
                <a:gd name="T41" fmla="*/ 1294 h 9621"/>
                <a:gd name="T42" fmla="*/ 4311 w 10000"/>
                <a:gd name="T43" fmla="*/ 1266 h 9621"/>
                <a:gd name="T44" fmla="*/ 3923 w 10000"/>
                <a:gd name="T45" fmla="*/ 1221 h 9621"/>
                <a:gd name="T46" fmla="*/ 3548 w 10000"/>
                <a:gd name="T47" fmla="*/ 1161 h 9621"/>
                <a:gd name="T48" fmla="*/ 3187 w 10000"/>
                <a:gd name="T49" fmla="*/ 1101 h 9621"/>
                <a:gd name="T50" fmla="*/ 2840 w 10000"/>
                <a:gd name="T51" fmla="*/ 1026 h 9621"/>
                <a:gd name="T52" fmla="*/ 2505 w 10000"/>
                <a:gd name="T53" fmla="*/ 954 h 9621"/>
                <a:gd name="T54" fmla="*/ 2192 w 10000"/>
                <a:gd name="T55" fmla="*/ 865 h 9621"/>
                <a:gd name="T56" fmla="*/ 1889 w 10000"/>
                <a:gd name="T57" fmla="*/ 775 h 9621"/>
                <a:gd name="T58" fmla="*/ 1346 w 10000"/>
                <a:gd name="T59" fmla="*/ 579 h 9621"/>
                <a:gd name="T60" fmla="*/ 882 w 10000"/>
                <a:gd name="T61" fmla="*/ 400 h 9621"/>
                <a:gd name="T62" fmla="*/ 511 w 10000"/>
                <a:gd name="T63" fmla="*/ 253 h 9621"/>
                <a:gd name="T64" fmla="*/ 234 w 10000"/>
                <a:gd name="T65" fmla="*/ 118 h 9621"/>
                <a:gd name="T66" fmla="*/ 0 w 10000"/>
                <a:gd name="T67" fmla="*/ 0 h 9621"/>
                <a:gd name="T68" fmla="*/ 0 w 10000"/>
                <a:gd name="T69" fmla="*/ 0 h 9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7743825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075" y="295275"/>
            <a:ext cx="739775" cy="7683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79AF5D9-1024-49D0-8890-C1AE89959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84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287713" y="2489200"/>
            <a:ext cx="0" cy="3535363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49938" y="2489200"/>
            <a:ext cx="0" cy="3535363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>
          <a:xfrm>
            <a:off x="7712075" y="295275"/>
            <a:ext cx="739775" cy="7683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AC49080-7342-4645-A47B-F64B135CE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6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294063" y="2489200"/>
            <a:ext cx="0" cy="3535363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49938" y="2489200"/>
            <a:ext cx="0" cy="3548063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3"/>
          </p:nvPr>
        </p:nvSpPr>
        <p:spPr>
          <a:xfrm>
            <a:off x="7712075" y="295275"/>
            <a:ext cx="739775" cy="7683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99CE389-B737-4F0B-B110-09229E88F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91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075" y="295275"/>
            <a:ext cx="739775" cy="7683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9F24458-AA35-44C6-9333-64CA073B3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93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1588" y="-1588"/>
            <a:ext cx="9145588" cy="6861176"/>
            <a:chOff x="-2266" y="-2022"/>
            <a:chExt cx="9146266" cy="686103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415278" y="402783"/>
              <a:ext cx="4610442" cy="605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0"/>
            <p:cNvSpPr>
              <a:spLocks/>
            </p:cNvSpPr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43825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075" y="295275"/>
            <a:ext cx="739775" cy="7683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9022AF6-EE2F-443A-9A1B-843743BD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7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7B6E8-B494-48BC-A092-B0C1718FE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8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1588" y="-1588"/>
            <a:ext cx="9145588" cy="6861176"/>
            <a:chOff x="-2266" y="-2022"/>
            <a:chExt cx="9146266" cy="686103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2914" y="402783"/>
              <a:ext cx="3465770" cy="605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912394">
              <a:off x="3320102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31"/>
            <p:cNvSpPr>
              <a:spLocks/>
            </p:cNvSpPr>
            <p:nvPr/>
          </p:nvSpPr>
          <p:spPr bwMode="gray">
            <a:xfrm rot="-5400000">
              <a:off x="3105027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257588"/>
            <a:ext cx="3101763" cy="3020343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7663BF3E-9E05-4B5F-A4A9-CCF552A21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8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16188-9258-44E9-94E1-240B5BC56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8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4399-95AF-45F6-90B6-B02095423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9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0B06B-6EA7-46A1-B005-655427CD5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9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45413" y="-1588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AE9FB5A-070C-452D-BE56-1DA629E6C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-1588" y="-1588"/>
            <a:ext cx="9145588" cy="6861176"/>
            <a:chOff x="-2266" y="-2022"/>
            <a:chExt cx="9146266" cy="686103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2914" y="402783"/>
              <a:ext cx="3465770" cy="605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912394">
              <a:off x="2769747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gray">
            <a:xfrm rot="-5400000">
              <a:off x="2548536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-1588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6B1CFC5F-6D34-4482-B29E-82D1D6D5D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0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-1588" y="-1588"/>
            <a:ext cx="9145588" cy="6861176"/>
            <a:chOff x="-2266" y="-2022"/>
            <a:chExt cx="9146266" cy="686103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2914" y="402783"/>
              <a:ext cx="3465770" cy="6053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912394">
              <a:off x="3074559" y="145837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1"/>
            <p:cNvSpPr>
              <a:spLocks/>
            </p:cNvSpPr>
            <p:nvPr/>
          </p:nvSpPr>
          <p:spPr bwMode="gray">
            <a:xfrm rot="-5400000">
              <a:off x="2852610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745413" y="-1588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B43E06D-45FE-4DA3-9CC3-29D79CA5A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3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-1588" y="-1588"/>
            <a:ext cx="9145588" cy="6861176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6359946" y="1790293"/>
              <a:ext cx="2377690" cy="317748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25"/>
            <p:cNvSpPr>
              <a:spLocks/>
            </p:cNvSpPr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324 h 2752"/>
                <a:gd name="T4" fmla="*/ 0 w 4960"/>
                <a:gd name="T5" fmla="*/ 1992 h 2752"/>
                <a:gd name="T6" fmla="*/ 0 w 4960"/>
                <a:gd name="T7" fmla="*/ 2752 h 2752"/>
                <a:gd name="T8" fmla="*/ 4960 w 4960"/>
                <a:gd name="T9" fmla="*/ 2752 h 2752"/>
                <a:gd name="T10" fmla="*/ 4960 w 4960"/>
                <a:gd name="T11" fmla="*/ 1992 h 2752"/>
                <a:gd name="T12" fmla="*/ 4960 w 4960"/>
                <a:gd name="T13" fmla="*/ 324 h 2752"/>
                <a:gd name="T14" fmla="*/ 4960 w 4960"/>
                <a:gd name="T15" fmla="*/ 0 h 2752"/>
                <a:gd name="T16" fmla="*/ 4960 w 4960"/>
                <a:gd name="T17" fmla="*/ 0 h 2752"/>
                <a:gd name="T18" fmla="*/ 4734 w 4960"/>
                <a:gd name="T19" fmla="*/ 34 h 2752"/>
                <a:gd name="T20" fmla="*/ 4510 w 4960"/>
                <a:gd name="T21" fmla="*/ 64 h 2752"/>
                <a:gd name="T22" fmla="*/ 4284 w 4960"/>
                <a:gd name="T23" fmla="*/ 90 h 2752"/>
                <a:gd name="T24" fmla="*/ 4060 w 4960"/>
                <a:gd name="T25" fmla="*/ 114 h 2752"/>
                <a:gd name="T26" fmla="*/ 3836 w 4960"/>
                <a:gd name="T27" fmla="*/ 132 h 2752"/>
                <a:gd name="T28" fmla="*/ 3614 w 4960"/>
                <a:gd name="T29" fmla="*/ 146 h 2752"/>
                <a:gd name="T30" fmla="*/ 3392 w 4960"/>
                <a:gd name="T31" fmla="*/ 158 h 2752"/>
                <a:gd name="T32" fmla="*/ 3174 w 4960"/>
                <a:gd name="T33" fmla="*/ 166 h 2752"/>
                <a:gd name="T34" fmla="*/ 2960 w 4960"/>
                <a:gd name="T35" fmla="*/ 172 h 2752"/>
                <a:gd name="T36" fmla="*/ 2748 w 4960"/>
                <a:gd name="T37" fmla="*/ 174 h 2752"/>
                <a:gd name="T38" fmla="*/ 2542 w 4960"/>
                <a:gd name="T39" fmla="*/ 174 h 2752"/>
                <a:gd name="T40" fmla="*/ 2338 w 4960"/>
                <a:gd name="T41" fmla="*/ 174 h 2752"/>
                <a:gd name="T42" fmla="*/ 2140 w 4960"/>
                <a:gd name="T43" fmla="*/ 170 h 2752"/>
                <a:gd name="T44" fmla="*/ 1948 w 4960"/>
                <a:gd name="T45" fmla="*/ 164 h 2752"/>
                <a:gd name="T46" fmla="*/ 1762 w 4960"/>
                <a:gd name="T47" fmla="*/ 156 h 2752"/>
                <a:gd name="T48" fmla="*/ 1582 w 4960"/>
                <a:gd name="T49" fmla="*/ 148 h 2752"/>
                <a:gd name="T50" fmla="*/ 1410 w 4960"/>
                <a:gd name="T51" fmla="*/ 138 h 2752"/>
                <a:gd name="T52" fmla="*/ 1244 w 4960"/>
                <a:gd name="T53" fmla="*/ 128 h 2752"/>
                <a:gd name="T54" fmla="*/ 1088 w 4960"/>
                <a:gd name="T55" fmla="*/ 116 h 2752"/>
                <a:gd name="T56" fmla="*/ 938 w 4960"/>
                <a:gd name="T57" fmla="*/ 104 h 2752"/>
                <a:gd name="T58" fmla="*/ 668 w 4960"/>
                <a:gd name="T59" fmla="*/ 78 h 2752"/>
                <a:gd name="T60" fmla="*/ 438 w 4960"/>
                <a:gd name="T61" fmla="*/ 54 h 2752"/>
                <a:gd name="T62" fmla="*/ 254 w 4960"/>
                <a:gd name="T63" fmla="*/ 34 h 2752"/>
                <a:gd name="T64" fmla="*/ 116 w 4960"/>
                <a:gd name="T65" fmla="*/ 16 h 2752"/>
                <a:gd name="T66" fmla="*/ 0 w 4960"/>
                <a:gd name="T67" fmla="*/ 0 h 2752"/>
                <a:gd name="T68" fmla="*/ 0 w 4960"/>
                <a:gd name="T69" fmla="*/ 0 h 2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4320 h 4320"/>
                <a:gd name="T4" fmla="*/ 5760 w 5760"/>
                <a:gd name="T5" fmla="*/ 4320 h 4320"/>
                <a:gd name="T6" fmla="*/ 5760 w 5760"/>
                <a:gd name="T7" fmla="*/ 0 h 4320"/>
                <a:gd name="T8" fmla="*/ 0 w 5760"/>
                <a:gd name="T9" fmla="*/ 0 h 4320"/>
                <a:gd name="T10" fmla="*/ 5444 w 5760"/>
                <a:gd name="T11" fmla="*/ 4004 h 4320"/>
                <a:gd name="T12" fmla="*/ 324 w 5760"/>
                <a:gd name="T13" fmla="*/ 4004 h 4320"/>
                <a:gd name="T14" fmla="*/ 324 w 5760"/>
                <a:gd name="T15" fmla="*/ 324 h 4320"/>
                <a:gd name="T16" fmla="*/ 5444 w 5760"/>
                <a:gd name="T17" fmla="*/ 324 h 4320"/>
                <a:gd name="T18" fmla="*/ 5444 w 5760"/>
                <a:gd name="T19" fmla="*/ 4004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866775" y="927100"/>
            <a:ext cx="634523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66775" y="2489200"/>
            <a:ext cx="6345238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9675" y="6376988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550" y="6373813"/>
            <a:ext cx="38608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738" y="295275"/>
            <a:ext cx="790575" cy="768350"/>
          </a:xfrm>
          <a:prstGeom prst="rect">
            <a:avLst/>
          </a:prstGeom>
        </p:spPr>
        <p:txBody>
          <a:bodyPr anchor="b"/>
          <a:lstStyle>
            <a:lvl1pPr algn="ctr">
              <a:defRPr sz="2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3A2E4D5-8936-49B2-97C7-814B268A1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9" r:id="rId2"/>
    <p:sldLayoutId id="2147483714" r:id="rId3"/>
    <p:sldLayoutId id="2147483710" r:id="rId4"/>
    <p:sldLayoutId id="2147483711" r:id="rId5"/>
    <p:sldLayoutId id="2147483712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685800" indent="-282575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95885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233488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1508125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13" Type="http://schemas.openxmlformats.org/officeDocument/2006/relationships/slide" Target="slide44.xml"/><Relationship Id="rId18" Type="http://schemas.openxmlformats.org/officeDocument/2006/relationships/slide" Target="slide36.xml"/><Relationship Id="rId26" Type="http://schemas.openxmlformats.org/officeDocument/2006/relationships/slide" Target="slide58.xml"/><Relationship Id="rId3" Type="http://schemas.openxmlformats.org/officeDocument/2006/relationships/slide" Target="slide2.xml"/><Relationship Id="rId21" Type="http://schemas.openxmlformats.org/officeDocument/2006/relationships/slide" Target="slide8.xml"/><Relationship Id="rId7" Type="http://schemas.openxmlformats.org/officeDocument/2006/relationships/slide" Target="slide42.xml"/><Relationship Id="rId12" Type="http://schemas.openxmlformats.org/officeDocument/2006/relationships/slide" Target="slide34.xml"/><Relationship Id="rId17" Type="http://schemas.openxmlformats.org/officeDocument/2006/relationships/slide" Target="slide26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56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2.xml"/><Relationship Id="rId11" Type="http://schemas.openxmlformats.org/officeDocument/2006/relationships/slide" Target="slide24.xml"/><Relationship Id="rId24" Type="http://schemas.openxmlformats.org/officeDocument/2006/relationships/slide" Target="slide38.xml"/><Relationship Id="rId32" Type="http://schemas.openxmlformats.org/officeDocument/2006/relationships/slide" Target="slide60.xml"/><Relationship Id="rId5" Type="http://schemas.openxmlformats.org/officeDocument/2006/relationships/slide" Target="slide22.xml"/><Relationship Id="rId15" Type="http://schemas.openxmlformats.org/officeDocument/2006/relationships/slide" Target="slide6.xml"/><Relationship Id="rId23" Type="http://schemas.openxmlformats.org/officeDocument/2006/relationships/slide" Target="slide28.xml"/><Relationship Id="rId28" Type="http://schemas.openxmlformats.org/officeDocument/2006/relationships/slide" Target="slide20.xml"/><Relationship Id="rId10" Type="http://schemas.openxmlformats.org/officeDocument/2006/relationships/slide" Target="slide14.xml"/><Relationship Id="rId19" Type="http://schemas.openxmlformats.org/officeDocument/2006/relationships/slide" Target="slide46.xml"/><Relationship Id="rId31" Type="http://schemas.openxmlformats.org/officeDocument/2006/relationships/slide" Target="slide50.xml"/><Relationship Id="rId4" Type="http://schemas.openxmlformats.org/officeDocument/2006/relationships/slide" Target="slide12.xml"/><Relationship Id="rId9" Type="http://schemas.openxmlformats.org/officeDocument/2006/relationships/slide" Target="slide4.xml"/><Relationship Id="rId14" Type="http://schemas.openxmlformats.org/officeDocument/2006/relationships/slide" Target="slide54.xml"/><Relationship Id="rId22" Type="http://schemas.openxmlformats.org/officeDocument/2006/relationships/slide" Target="slide18.xml"/><Relationship Id="rId27" Type="http://schemas.openxmlformats.org/officeDocument/2006/relationships/slide" Target="slide10.xml"/><Relationship Id="rId30" Type="http://schemas.openxmlformats.org/officeDocument/2006/relationships/slide" Target="slide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4" name="Group 66"/>
          <p:cNvGraphicFramePr>
            <a:graphicFrameLocks noGrp="1"/>
          </p:cNvGraphicFramePr>
          <p:nvPr/>
        </p:nvGraphicFramePr>
        <p:xfrm>
          <a:off x="381000" y="304800"/>
          <a:ext cx="8229600" cy="6205559"/>
        </p:xfrm>
        <a:graphic>
          <a:graphicData uri="http://schemas.openxmlformats.org/drawingml/2006/table">
            <a:tbl>
              <a:tblPr/>
              <a:tblGrid>
                <a:gridCol w="1630363"/>
                <a:gridCol w="1319212"/>
                <a:gridCol w="1320800"/>
                <a:gridCol w="1319213"/>
                <a:gridCol w="1320800"/>
                <a:gridCol w="1319212"/>
              </a:tblGrid>
              <a:tr h="1063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ASP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Characters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" charset="0"/>
                        </a:rPr>
                        <a:t>ASP Big Picture Concepts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ASP Literary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Elements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ASP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Vocabulary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ASP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Quotes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`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ASP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Random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5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5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6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7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8" action="ppaction://hlinksldjump"/>
                        </a:rPr>
                        <a:t>100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30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9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10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11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12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13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14" action="ppaction://hlinksldjump"/>
                        </a:rPr>
                        <a:t>200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30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15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16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17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18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19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20" action="ppaction://hlinksldjump"/>
                        </a:rPr>
                        <a:t>300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5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21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22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23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24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25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26" action="ppaction://hlinksldjump"/>
                        </a:rPr>
                        <a:t>400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30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27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28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29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30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31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hlinkClick r:id="rId32" action="ppaction://hlinksldjump"/>
                        </a:rPr>
                        <a:t>500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76313" y="1576388"/>
            <a:ext cx="6781800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FF"/>
                </a:solidFill>
                <a:cs typeface="Arial" panose="020B0604020202020204" pitchFamily="34" charset="0"/>
              </a:rPr>
              <a:t>This character noticed that Finny was wearing the school tie as his belt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1 - 500</a:t>
            </a:r>
          </a:p>
        </p:txBody>
      </p:sp>
      <p:sp>
        <p:nvSpPr>
          <p:cNvPr id="3482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192213"/>
            <a:ext cx="6781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</a:rPr>
              <a:t>Who is Mr. Patch-Withers?</a:t>
            </a:r>
            <a:endParaRPr lang="en-US" altLang="en-US" sz="7200" b="1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1 - 500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6858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The novel was written from this point of view</a:t>
            </a:r>
            <a:r>
              <a:rPr lang="en-US" altLang="en-US" sz="4800" b="1">
                <a:solidFill>
                  <a:srgbClr val="0000FF"/>
                </a:solidFill>
              </a:rPr>
              <a:t>  </a:t>
            </a:r>
            <a:endParaRPr lang="en-US" altLang="en-US" sz="3600" b="1"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2 - 100</a:t>
            </a:r>
          </a:p>
        </p:txBody>
      </p:sp>
      <p:sp>
        <p:nvSpPr>
          <p:cNvPr id="389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0866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</a:rPr>
              <a:t>What is first person?</a:t>
            </a:r>
            <a:endParaRPr lang="en-US" altLang="en-US" sz="7200" b="1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2 - 100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920750"/>
            <a:ext cx="82296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literary technique that is used at the start of the novel is apparent when the narrator returns to the Devon School 15 years after he graduated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>
                <a:solidFill>
                  <a:srgbClr val="FF0000"/>
                </a:solidFill>
                <a:latin typeface="Arial" panose="020B0604020202020204" pitchFamily="34" charset="0"/>
              </a:rPr>
              <a:t>2 - 200</a:t>
            </a:r>
          </a:p>
        </p:txBody>
      </p:sp>
      <p:sp>
        <p:nvSpPr>
          <p:cNvPr id="430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143000" y="1676400"/>
            <a:ext cx="6781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  <a:cs typeface="Times New Roman" panose="02020603050405020304" pitchFamily="18" charset="0"/>
              </a:rPr>
              <a:t>What is flashback?</a:t>
            </a:r>
            <a:endParaRPr lang="en-US" altLang="en-US" sz="7200" b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2 - 200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143000" y="457200"/>
            <a:ext cx="6781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FF"/>
                </a:solidFill>
              </a:rPr>
              <a:t>The setting of the novel is best described as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2 - 300</a:t>
            </a:r>
          </a:p>
        </p:txBody>
      </p:sp>
      <p:sp>
        <p:nvSpPr>
          <p:cNvPr id="47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5800" y="609600"/>
            <a:ext cx="8153400" cy="566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What is the Devon School in Devon, New Hampshire during the early 1940s?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The narrator returns to the school in the 1950s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2 - 300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79248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The narrator returns to the Devon School and visits these two sites</a:t>
            </a:r>
            <a:endParaRPr lang="en-US" altLang="en-US" sz="540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2 - 400</a:t>
            </a:r>
          </a:p>
        </p:txBody>
      </p:sp>
      <p:sp>
        <p:nvSpPr>
          <p:cNvPr id="5120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990600" y="6096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</a:rPr>
              <a:t>What is the tree and the marble staircase?</a:t>
            </a:r>
            <a:endParaRPr lang="en-US" altLang="en-US" sz="720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2 - 400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1143000" y="1371600"/>
            <a:ext cx="6858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FF"/>
                </a:solidFill>
              </a:rPr>
              <a:t>This character is the protagonist</a:t>
            </a:r>
            <a:endParaRPr lang="en-US" altLang="en-US" sz="4800" b="1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1 - 100</a:t>
            </a:r>
          </a:p>
        </p:txBody>
      </p:sp>
      <p:sp>
        <p:nvSpPr>
          <p:cNvPr id="1843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85800" y="609600"/>
            <a:ext cx="815340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solidFill>
                  <a:srgbClr val="0000FF"/>
                </a:solidFill>
              </a:rPr>
              <a:t>These two rivers represent peace and conflict?  Please name the two rivers.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2 - 500</a:t>
            </a:r>
          </a:p>
        </p:txBody>
      </p:sp>
      <p:sp>
        <p:nvSpPr>
          <p:cNvPr id="5530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143000" y="228600"/>
            <a:ext cx="678180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 b="1">
                <a:solidFill>
                  <a:srgbClr val="0000FF"/>
                </a:solidFill>
              </a:rPr>
              <a:t>What is the Devon River and the Naugamsett River?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C00000"/>
                </a:solidFill>
              </a:rPr>
              <a:t>2 - 500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5613" y="685800"/>
            <a:ext cx="80772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0000FF"/>
                </a:solidFill>
              </a:rPr>
              <a:t>When the narrator says he wants to return to see specific sites, this is an example of this literary device?</a:t>
            </a:r>
            <a:endParaRPr lang="en-US" altLang="en-US" sz="540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3 - 100</a:t>
            </a:r>
          </a:p>
        </p:txBody>
      </p:sp>
      <p:sp>
        <p:nvSpPr>
          <p:cNvPr id="5939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3152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  <a:cs typeface="Arial" panose="020B0604020202020204" pitchFamily="34" charset="0"/>
              </a:rPr>
              <a:t>What is foreshadowing?</a:t>
            </a:r>
            <a:endParaRPr lang="en-US" altLang="en-US" sz="7200" b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3 - 100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219200" y="533400"/>
            <a:ext cx="678180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rgbClr val="0000FF"/>
                </a:solidFill>
              </a:rPr>
              <a:t>The Super Suicide Society of the Summer Session is an example of this literary device</a:t>
            </a:r>
            <a:endParaRPr lang="en-US" altLang="en-US" sz="400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3 - 200</a:t>
            </a:r>
          </a:p>
        </p:txBody>
      </p:sp>
      <p:sp>
        <p:nvSpPr>
          <p:cNvPr id="634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8486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</a:rPr>
              <a:t>What alliteration?</a:t>
            </a:r>
            <a:endParaRPr lang="en-US" altLang="en-US" sz="7200" b="1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3 - 200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931863" y="838200"/>
            <a:ext cx="67818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</a:rPr>
              <a:t>“You’re brain will explode if you keep this up” is an example of this literary device</a:t>
            </a:r>
            <a:endParaRPr lang="en-US" altLang="en-US" sz="4400" b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3 - 300</a:t>
            </a:r>
          </a:p>
        </p:txBody>
      </p:sp>
      <p:sp>
        <p:nvSpPr>
          <p:cNvPr id="6758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3152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</a:rPr>
              <a:t>What is hyperbole?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3 - 300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69888" y="1219200"/>
            <a:ext cx="79248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0000FF"/>
                </a:solidFill>
              </a:rPr>
              <a:t>Gene and Finny could be described as these types of characters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000" b="1">
                <a:solidFill>
                  <a:srgbClr val="C00000"/>
                </a:solidFill>
              </a:rPr>
              <a:t>3-400</a:t>
            </a:r>
            <a:endParaRPr lang="en-US" altLang="en-US" sz="4400" b="1">
              <a:solidFill>
                <a:srgbClr val="C00000"/>
              </a:solidFill>
            </a:endParaRPr>
          </a:p>
        </p:txBody>
      </p:sp>
      <p:sp>
        <p:nvSpPr>
          <p:cNvPr id="716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924800" cy="364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600" b="1">
                <a:solidFill>
                  <a:srgbClr val="0000FF"/>
                </a:solidFill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6600">
                <a:solidFill>
                  <a:srgbClr val="0000FF"/>
                </a:solidFill>
              </a:rPr>
              <a:t>What are foil characters?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43000" y="1524000"/>
            <a:ext cx="6781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</a:rPr>
              <a:t>Who is Gene Forrester?</a:t>
            </a:r>
            <a:endParaRPr lang="en-US" altLang="en-US" sz="720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FF00"/>
                </a:solidFill>
              </a:rPr>
              <a:t>1 - 100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28600" y="1138238"/>
            <a:ext cx="8229600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FF"/>
                </a:solidFill>
              </a:rPr>
              <a:t>“Phineas… balancing on one foot on the prow of a canoe like a river god” uses this literary device</a:t>
            </a:r>
            <a:endParaRPr lang="en-US" altLang="en-US" sz="4000" b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4000" b="1" u="sng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3 - 500</a:t>
            </a:r>
          </a:p>
        </p:txBody>
      </p:sp>
      <p:sp>
        <p:nvSpPr>
          <p:cNvPr id="7578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143000" y="1524000"/>
            <a:ext cx="67818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FF"/>
                </a:solidFill>
              </a:rPr>
              <a:t>What is a simile?</a:t>
            </a:r>
            <a:endParaRPr lang="en-US" altLang="en-US" sz="4400" b="1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3 - 500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93713" y="1676400"/>
            <a:ext cx="8153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FF"/>
                </a:solidFill>
              </a:rPr>
              <a:t>This vocabulary word means a list of ten rules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FF"/>
                </a:solidFill>
              </a:rPr>
              <a:t> 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C00000"/>
                </a:solidFill>
              </a:rPr>
              <a:t>4 - 100</a:t>
            </a:r>
          </a:p>
        </p:txBody>
      </p:sp>
      <p:sp>
        <p:nvSpPr>
          <p:cNvPr id="7987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066800" y="457200"/>
            <a:ext cx="70866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</a:rPr>
              <a:t>What is decalogue?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4 - 100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71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1534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rgbClr val="0000FF"/>
                </a:solidFill>
              </a:rPr>
              <a:t>This word means a strong adversary or opponent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4 - 200</a:t>
            </a:r>
          </a:p>
        </p:txBody>
      </p:sp>
      <p:sp>
        <p:nvSpPr>
          <p:cNvPr id="83972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143000" y="1524000"/>
            <a:ext cx="6781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</a:rPr>
              <a:t>What is formidable?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4 - 200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96888" y="10668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rgbClr val="0000FF"/>
                </a:solidFill>
              </a:rPr>
              <a:t>Gene believed that he and Finny were united in this when Gene thought Finny was out to sabotage his studies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4 - 300</a:t>
            </a:r>
          </a:p>
        </p:txBody>
      </p:sp>
      <p:sp>
        <p:nvSpPr>
          <p:cNvPr id="8806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143000" y="1066800"/>
            <a:ext cx="67818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</a:rPr>
              <a:t>What is enmity?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4 - 300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143000" y="1524000"/>
            <a:ext cx="6781800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0000FF"/>
                </a:solidFill>
              </a:rPr>
              <a:t>Some people are concerned that the United States could dissolve into this after the election on November 8</a:t>
            </a:r>
            <a:r>
              <a:rPr lang="en-US" altLang="en-US" sz="4000" baseline="30000">
                <a:solidFill>
                  <a:srgbClr val="0000FF"/>
                </a:solidFill>
              </a:rPr>
              <a:t>th</a:t>
            </a:r>
            <a:r>
              <a:rPr lang="en-US" altLang="en-US" sz="4000">
                <a:solidFill>
                  <a:srgbClr val="0000FF"/>
                </a:solidFill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4 – 400</a:t>
            </a:r>
          </a:p>
        </p:txBody>
      </p:sp>
      <p:sp>
        <p:nvSpPr>
          <p:cNvPr id="9216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6781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</a:rPr>
              <a:t>What is anarchy?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4 - 400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533400"/>
            <a:ext cx="678180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FF"/>
                </a:solidFill>
              </a:rPr>
              <a:t>This dynamic character is a little “quirky” and sweet, but the result of a decision changes him for the worse</a:t>
            </a:r>
            <a:endParaRPr lang="en-US" altLang="en-US" sz="4800" b="1" u="sng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0000FF"/>
                </a:solidFill>
              </a:rPr>
              <a:t> </a:t>
            </a:r>
            <a:r>
              <a:rPr lang="en-US" altLang="en-US" sz="4400">
                <a:solidFill>
                  <a:srgbClr val="FF0000"/>
                </a:solidFill>
              </a:rPr>
              <a:t>1 - 200</a:t>
            </a:r>
          </a:p>
        </p:txBody>
      </p:sp>
      <p:sp>
        <p:nvSpPr>
          <p:cNvPr id="225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7772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This word is perhaps the most referenced word when talking about the book and the characters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4 - 500</a:t>
            </a:r>
          </a:p>
        </p:txBody>
      </p:sp>
      <p:sp>
        <p:nvSpPr>
          <p:cNvPr id="962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1143000" y="1143000"/>
            <a:ext cx="69342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</a:rPr>
              <a:t>What is jounce?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4 - 500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143000" y="914400"/>
            <a:ext cx="6781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FF"/>
                </a:solidFill>
                <a:cs typeface="Times New Roman" panose="02020603050405020304" pitchFamily="18" charset="0"/>
              </a:rPr>
              <a:t>This character said, “Listen, pal, if I can’t play sports, you’re going to play them for me</a:t>
            </a:r>
            <a:r>
              <a:rPr lang="en-US" altLang="en-US" sz="4800" b="1">
                <a:solidFill>
                  <a:srgbClr val="0000FF"/>
                </a:solidFill>
              </a:rPr>
              <a:t>”</a:t>
            </a:r>
            <a:endParaRPr lang="en-US" altLang="en-US" sz="4800" b="1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5 - 100</a:t>
            </a:r>
          </a:p>
        </p:txBody>
      </p:sp>
      <p:sp>
        <p:nvSpPr>
          <p:cNvPr id="10035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143000" y="1524000"/>
            <a:ext cx="67818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Finny?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 5 - 100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457200" y="304800"/>
            <a:ext cx="78486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This character said, “It was only long after that I recognized sarcasm as the protest of people who are weak”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5 - 200</a:t>
            </a:r>
          </a:p>
        </p:txBody>
      </p:sp>
      <p:sp>
        <p:nvSpPr>
          <p:cNvPr id="1044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67818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</a:rPr>
              <a:t>Who is Gene?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5 - 200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6781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FF"/>
                </a:solidFill>
              </a:rPr>
              <a:t>This character said, “I’m going to enlist in the ski troops…”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5 – 300</a:t>
            </a:r>
          </a:p>
        </p:txBody>
      </p:sp>
      <p:sp>
        <p:nvSpPr>
          <p:cNvPr id="10854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67818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</a:rPr>
              <a:t>Who is Leper?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5 –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1219200" y="609600"/>
            <a:ext cx="678180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FF"/>
                </a:solidFill>
              </a:rPr>
              <a:t>This character said, “Will you look at Lepellier… who does he think he is, the Abominable Snowman?”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5 - 400</a:t>
            </a:r>
          </a:p>
        </p:txBody>
      </p:sp>
      <p:sp>
        <p:nvSpPr>
          <p:cNvPr id="1126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219200" y="1676400"/>
            <a:ext cx="67818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Brinker?</a:t>
            </a:r>
            <a:endParaRPr lang="en-US" altLang="en-US" sz="720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5 - 400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2000" y="1676400"/>
            <a:ext cx="6781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</a:rPr>
              <a:t>Who is Leper Lepellier?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1 - 200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78486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0000FF"/>
                </a:solidFill>
              </a:rPr>
              <a:t>This character said, “Do you think I was to hear every gory detail?!  Shut up!  I don’t care…”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5 - 500</a:t>
            </a:r>
          </a:p>
        </p:txBody>
      </p:sp>
      <p:sp>
        <p:nvSpPr>
          <p:cNvPr id="11674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67818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>
                <a:solidFill>
                  <a:srgbClr val="0000FF"/>
                </a:solidFill>
              </a:rPr>
              <a:t>Who is Gene?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5 - 500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153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600">
                <a:solidFill>
                  <a:srgbClr val="0000FF"/>
                </a:solidFill>
              </a:rPr>
              <a:t>The acronym PTSD stands for this.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6 - 100</a:t>
            </a:r>
          </a:p>
        </p:txBody>
      </p:sp>
      <p:sp>
        <p:nvSpPr>
          <p:cNvPr id="12083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6781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post traumatic stress disorder?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6 - 100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1143000" y="1524000"/>
            <a:ext cx="67818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rgbClr val="0000FF"/>
                </a:solidFill>
              </a:rPr>
              <a:t>This is the name of the school the author modelled the Devon School after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480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6 - 200</a:t>
            </a:r>
          </a:p>
        </p:txBody>
      </p:sp>
      <p:sp>
        <p:nvSpPr>
          <p:cNvPr id="1249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143000" y="1600200"/>
            <a:ext cx="67818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</a:rPr>
              <a:t>What is Exeter?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6 - 200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1143000" y="1524000"/>
            <a:ext cx="6781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0000FF"/>
                </a:solidFill>
              </a:rPr>
              <a:t>The backdrop to the novel was this major world conflict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6 - 300</a:t>
            </a:r>
          </a:p>
        </p:txBody>
      </p:sp>
      <p:sp>
        <p:nvSpPr>
          <p:cNvPr id="12902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7924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</a:rPr>
              <a:t>What is World War II?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6 - 300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143000" y="1524000"/>
            <a:ext cx="6781800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>
                <a:solidFill>
                  <a:srgbClr val="0000FF"/>
                </a:solidFill>
              </a:rPr>
              <a:t>This person played the role of Finny in the movie </a:t>
            </a:r>
            <a:r>
              <a:rPr lang="en-US" altLang="en-US" sz="4800" i="1">
                <a:solidFill>
                  <a:srgbClr val="0000FF"/>
                </a:solidFill>
              </a:rPr>
              <a:t>A Separate Peace</a:t>
            </a:r>
            <a:endParaRPr lang="en-US" altLang="en-US" sz="4800">
              <a:solidFill>
                <a:srgbClr val="0000FF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6 - 400</a:t>
            </a:r>
          </a:p>
        </p:txBody>
      </p:sp>
      <p:sp>
        <p:nvSpPr>
          <p:cNvPr id="1331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990600" y="1676400"/>
            <a:ext cx="6781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</a:rPr>
              <a:t>Who is John Heyl?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C00000"/>
                </a:solidFill>
              </a:rPr>
              <a:t> </a:t>
            </a:r>
            <a:r>
              <a:rPr lang="en-US" altLang="en-US" sz="4400">
                <a:solidFill>
                  <a:srgbClr val="C00000"/>
                </a:solidFill>
              </a:rPr>
              <a:t>6 - 400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90600" y="1219200"/>
            <a:ext cx="67818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solidFill>
                  <a:srgbClr val="0000FF"/>
                </a:solidFill>
              </a:rPr>
              <a:t>This character almost enlists with Gene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1 - 300</a:t>
            </a:r>
          </a:p>
        </p:txBody>
      </p:sp>
      <p:sp>
        <p:nvSpPr>
          <p:cNvPr id="2662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143000" y="838200"/>
            <a:ext cx="67818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600">
                <a:solidFill>
                  <a:srgbClr val="0000FF"/>
                </a:solidFill>
              </a:rPr>
              <a:t>This is the name of the author and the college he attended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6 - 500</a:t>
            </a:r>
          </a:p>
        </p:txBody>
      </p:sp>
      <p:sp>
        <p:nvSpPr>
          <p:cNvPr id="13722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219200" y="685800"/>
            <a:ext cx="6781800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00FF"/>
                </a:solidFill>
              </a:rPr>
              <a:t>Who is John Knowles and he attended Yale University?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C00000"/>
                </a:solidFill>
              </a:rPr>
              <a:t>6 - 500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38200" y="1066800"/>
            <a:ext cx="6781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</a:rPr>
              <a:t>Who is Brinker?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1 - 300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19200" y="533400"/>
            <a:ext cx="6781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rgbClr val="0000FF"/>
                </a:solidFill>
              </a:rPr>
              <a:t>This character gets into a fight with Gene and they both end up in the water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1 - 400</a:t>
            </a:r>
          </a:p>
        </p:txBody>
      </p:sp>
      <p:sp>
        <p:nvSpPr>
          <p:cNvPr id="307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" y="5638800"/>
            <a:ext cx="914400" cy="9144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772400" y="5638800"/>
            <a:ext cx="990600" cy="914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58825" y="1447800"/>
            <a:ext cx="70104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 b="1">
                <a:solidFill>
                  <a:srgbClr val="0000FF"/>
                </a:solidFill>
              </a:rPr>
              <a:t>Who is Cliff Quackenbush?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00"/>
                </a:solidFill>
              </a:rPr>
              <a:t>1 - 400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489</TotalTime>
  <Words>912</Words>
  <Application>Microsoft Office PowerPoint</Application>
  <PresentationFormat>On-screen Show (4:3)</PresentationFormat>
  <Paragraphs>226</Paragraphs>
  <Slides>61</Slides>
  <Notes>61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Arial</vt:lpstr>
      <vt:lpstr>Century Gothic</vt:lpstr>
      <vt:lpstr>Wingdings 3</vt:lpstr>
      <vt:lpstr>Calibri</vt:lpstr>
      <vt:lpstr>Times New Roman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</dc:creator>
  <cp:lastModifiedBy>Waters, Joanna</cp:lastModifiedBy>
  <cp:revision>77</cp:revision>
  <dcterms:created xsi:type="dcterms:W3CDTF">2004-10-07T21:12:33Z</dcterms:created>
  <dcterms:modified xsi:type="dcterms:W3CDTF">2016-11-03T13:39:34Z</dcterms:modified>
</cp:coreProperties>
</file>