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CC33"/>
    <a:srgbClr val="1145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88" d="100"/>
          <a:sy n="88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D6377-517E-404E-BD92-593C5A27CE3A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5C5F-0334-4D6A-9B0B-9DF19C8ED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65C5F-0334-4D6A-9B0B-9DF19C8EDB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7C99-152B-4F69-A7C6-6F4F2C17EBAE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FC41-F203-4614-A09D-6A421BDFA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sc.discovery.com/technology/tech-10/genetic-engineering/10-transgenic-animals-03.html" TargetMode="External"/><Relationship Id="rId3" Type="http://schemas.openxmlformats.org/officeDocument/2006/relationships/hyperlink" Target="http://learn.genetics.utah.edu/search/" TargetMode="External"/><Relationship Id="rId7" Type="http://schemas.openxmlformats.org/officeDocument/2006/relationships/hyperlink" Target="http://learn.genetics.edu/archive/pharming/index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nome.gov/12514551" TargetMode="External"/><Relationship Id="rId5" Type="http://schemas.openxmlformats.org/officeDocument/2006/relationships/hyperlink" Target="http://learn.genetics.utah.edu/content/tech/transgenic/" TargetMode="External"/><Relationship Id="rId10" Type="http://schemas.openxmlformats.org/officeDocument/2006/relationships/hyperlink" Target="http://dsc.discovery.com/technology/tech-10/genetic-engineering/10-transgenic-animals-07.html" TargetMode="External"/><Relationship Id="rId4" Type="http://schemas.openxmlformats.org/officeDocument/2006/relationships/hyperlink" Target="http://learn.genetics.utah.edu/archive/pharming/index.html" TargetMode="External"/><Relationship Id="rId9" Type="http://schemas.openxmlformats.org/officeDocument/2006/relationships/hyperlink" Target="http://www.popsci.com/science/gallery/2010-11/how-scientists-are-messing-animals?image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national-geographic-channel/all-videos/av-5042-5242/ngc-transgenic-animal-creation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desktopdna.org/wp-content/uploads/2011/01/Desktop-DN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4863" y="-304800"/>
            <a:ext cx="10168863" cy="7639051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T0SSUU9QRtXKR-RjCm4sQGqjb0eT1UXoOj0CoQGrICoWu4wuaU:www.genome.gov/Images/press_photos/lowres/5006-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62600" cy="36216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Transgenic Animals!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By Christopher Caldas,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Charlotte Campbell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Gus Kasper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 descr="http://www.nasa.gov/images/content/414725main_W49b_optical_x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9144000" cy="81760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FF"/>
                </a:solidFill>
              </a:rPr>
              <a:t>In Conclusion</a:t>
            </a:r>
            <a:endParaRPr lang="en-US" dirty="0">
              <a:solidFill>
                <a:srgbClr val="00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CCFF"/>
                </a:solidFill>
              </a:rPr>
              <a:t>Transgenic animals are animals that have had their DNA altered by scientists. Also, they could be very beneficial to mankind because they could help us find cures of genetic diseases. </a:t>
            </a:r>
          </a:p>
          <a:p>
            <a:endParaRPr lang="en-US" dirty="0" smtClean="0">
              <a:solidFill>
                <a:srgbClr val="00CCFF"/>
              </a:solidFill>
            </a:endParaRPr>
          </a:p>
          <a:p>
            <a:r>
              <a:rPr lang="en-US" dirty="0" smtClean="0">
                <a:solidFill>
                  <a:srgbClr val="00CCFF"/>
                </a:solidFill>
              </a:rPr>
              <a:t>We believe that transgenic animals are extremely beneficial to the human race as a whole.</a:t>
            </a:r>
            <a:endParaRPr lang="en-US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arm3.static.flickr.com/2141/2306875700_98ac3fb2c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66100" cy="6124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Work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u="sng" dirty="0" smtClean="0">
                <a:hlinkClick r:id="rId3"/>
              </a:rPr>
              <a:t>http://learn.genetics.utah.edu/search/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4"/>
              </a:rPr>
              <a:t>http://learn.genetics.utah.edu/archive/pharming/index.html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5"/>
              </a:rPr>
              <a:t>http://learn.genetics.utah.edu/content/tech/transgenic/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6"/>
              </a:rPr>
              <a:t>http://www.genome.gov/12514551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7"/>
              </a:rPr>
              <a:t>http://learn.genetics.edu/archive/pharming/index.html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5"/>
              </a:rPr>
              <a:t>http://learn.genetics.utah.edu/content/tech/transgenic/</a:t>
            </a:r>
            <a:r>
              <a:rPr lang="en-US" dirty="0" smtClean="0"/>
              <a:t>   </a:t>
            </a:r>
          </a:p>
          <a:p>
            <a:r>
              <a:rPr lang="en-US" u="sng" dirty="0" smtClean="0">
                <a:hlinkClick r:id="rId8"/>
              </a:rPr>
              <a:t>http://dsc.discovery.com/technology/tech-10/genetic-engineering/10-transgenic-animals-03.html</a:t>
            </a:r>
            <a:r>
              <a:rPr lang="en-US" dirty="0" smtClean="0"/>
              <a:t>  </a:t>
            </a:r>
          </a:p>
          <a:p>
            <a:r>
              <a:rPr lang="en-US" u="sng" dirty="0" smtClean="0">
                <a:hlinkClick r:id="rId9"/>
              </a:rPr>
              <a:t>http://www.popsci.com/science/gallery/2010-11/how-scientists-are-messing-animals?image=2</a:t>
            </a:r>
            <a:r>
              <a:rPr lang="en-US" dirty="0" smtClean="0"/>
              <a:t>  </a:t>
            </a:r>
          </a:p>
          <a:p>
            <a:r>
              <a:rPr lang="en-US" u="sng" dirty="0" smtClean="0">
                <a:hlinkClick r:id="rId10"/>
              </a:rPr>
              <a:t>http://dsc.discovery.com/technology/tech-10/genetic-engineering/10-transgenic-animals-07.html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asses.design.ucla.edu/Winter09/9-1/blog/a/wp-content/uploads/2009/02/okab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1193"/>
            <a:ext cx="9144000" cy="70391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is a transgenic animal?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 transgenic animal is an organism that contains some DNA of another species </a:t>
            </a:r>
          </a:p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http://video.nationalgeographic.com/video/national-geographic-channel/all-videos/av-5042-5242/ngc-transgenic-animal-creations/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 transgenic animal made?</a:t>
            </a:r>
            <a:endParaRPr lang="en-US" dirty="0"/>
          </a:p>
        </p:txBody>
      </p:sp>
      <p:pic>
        <p:nvPicPr>
          <p:cNvPr id="18434" name="Picture 2" descr="http://t1.gstatic.com/images?q=tbn:ANd9GcQVBQCmEBNwy0NoVMKfr4pnqjdxhjYzZ0oRNqo1ERXG4LN8eySa:www.earthtimes.org/newsimage/genetic_engineering_gm_encyclopa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360920" cy="5257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transgenic animal is made by replacing or adding of a transgene,  or by removing one of the animal’s own genes.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2.gstatic.com/images?q=tbn:ANd9GcTMfmp137DzptoCqIkEMHxtTiYP2Aw0lFcZwPLPlG-3R2JUxAYkRw:learn.genetics.utah.edu/content/tech/transgenic/Illustrations%2520-%2520JPG/mario_03_03_03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54864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a knockout mouse?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 knockout mouse is a mouse who has had one of its genes either inactivated or altered by an artificial piece of DNA!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This often causes a change in the mouse’s Phenotype!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use J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5715000" cy="60756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Knockout mice could be very beneficial to us to 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IF we can replace a normal gene with a mutated one, could that go the other way around? Meaning could we fix mutations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This work in gene targeting has taught us about how the body builds and rebuilds itself.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Could tell us about disease, from cancer to obesity.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t0.gstatic.com/images?q=tbn:ANd9GcQ6NLqE7D_sLmFT-1vp4EtoIzo8V3N1FWAQwETwq35W2AFTuKr6cw:www.elementalreiki.com/files/images/smiley_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685800"/>
            <a:ext cx="7708900" cy="7708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 of Transgenic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Transgenic animals can be made hardly harming the animals, while immensely helping the scientific community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Transgenic animals have been used to be models for various diseases, such as Alzheimer's, some forms of cancer, and sickle cell anemia.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Xenoplanters, organ transplants from transgenic animals, have the potential to save human lives in need of organs.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0.gstatic.com/images?q=tbn:ANd9GcSmGC77wlgmCWU_chCQaIcz27tsETqKQpWtGl0C9r19StCdIb4_:rlv.zcache.com/sad_smiley_face_sticker-p217382757657429907z74qp_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609600"/>
            <a:ext cx="73152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 of </a:t>
            </a:r>
            <a:r>
              <a:rPr lang="en-US" dirty="0"/>
              <a:t>T</a:t>
            </a:r>
            <a:r>
              <a:rPr lang="en-US" dirty="0" smtClean="0"/>
              <a:t>ransgenic animals.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Widespread interest in producing transgenic organism it balance by concern over ecological hazards, such as species extinction if such organisms were to be released into nature.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transgenic animal could suffer greatly, yet not help the scientific community, causing a risk in creating transgenic organisms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popsci.com/files/imagecache/photogallery_image/articles/Transgenic%20baby%202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0"/>
            <a:ext cx="100203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 Goat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The gene to produce silk was spliced into this goat’s DNA </a:t>
            </a:r>
          </a:p>
          <a:p>
            <a:r>
              <a:rPr lang="en-US" dirty="0" smtClean="0"/>
              <a:t>We use this silk to create bullet proof vests, artificial tendons, and clothing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avingwater.co.za/wp-content/uploads/2011/01/aedes-mosquito.jpg"/>
          <p:cNvPicPr>
            <a:picLocks noChangeAspect="1" noChangeArrowheads="1"/>
          </p:cNvPicPr>
          <p:nvPr/>
        </p:nvPicPr>
        <p:blipFill>
          <a:blip r:embed="rId2" cstate="print"/>
          <a:srcRect t="6818" r="3409" b="5682"/>
          <a:stretch>
            <a:fillRect/>
          </a:stretch>
        </p:blipFill>
        <p:spPr bwMode="auto">
          <a:xfrm>
            <a:off x="-908181" y="0"/>
            <a:ext cx="10505235" cy="70675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Aedes Mosquito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Mosquitoes carry many diseases (including dengue fever which has no cure or vaccine) </a:t>
            </a:r>
          </a:p>
          <a:p>
            <a:r>
              <a:rPr lang="en-US" dirty="0" smtClean="0"/>
              <a:t>The Aedes mosquitoes are infertile male mosquitoes that will be released into third world countries where these diseases are most prevalent to reduce the mosquito population drastically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444</Words>
  <Application>Microsoft Office PowerPoint</Application>
  <PresentationFormat>On-screen Show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Transgenic Animals!</vt:lpstr>
      <vt:lpstr>What is a transgenic animal?</vt:lpstr>
      <vt:lpstr>How is a transgenic animal made?</vt:lpstr>
      <vt:lpstr>What is a knockout mouse?</vt:lpstr>
      <vt:lpstr>Knockout mice could be very beneficial to us to us</vt:lpstr>
      <vt:lpstr>Advantages of Transgenic animals</vt:lpstr>
      <vt:lpstr>Disadvantages of Transgenic animals.</vt:lpstr>
      <vt:lpstr>Spider Goat </vt:lpstr>
      <vt:lpstr>Aedes Mosquito</vt:lpstr>
      <vt:lpstr>In Conclusion</vt:lpstr>
      <vt:lpstr>Work Cited </vt:lpstr>
    </vt:vector>
  </TitlesOfParts>
  <Company>Cold Spring Harbor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Transgenic Animals!</dc:title>
  <dc:creator>CSH</dc:creator>
  <cp:lastModifiedBy>CSH</cp:lastModifiedBy>
  <cp:revision>20</cp:revision>
  <dcterms:created xsi:type="dcterms:W3CDTF">2012-04-05T17:23:55Z</dcterms:created>
  <dcterms:modified xsi:type="dcterms:W3CDTF">2012-04-25T17:11:04Z</dcterms:modified>
</cp:coreProperties>
</file>