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69" autoAdjust="0"/>
  </p:normalViewPr>
  <p:slideViewPr>
    <p:cSldViewPr snapToGrid="0" snapToObjects="1">
      <p:cViewPr>
        <p:scale>
          <a:sx n="100" d="100"/>
          <a:sy n="100" d="100"/>
        </p:scale>
        <p:origin x="258" y="1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A4DDB-FEDC-824C-A318-3F8631CA64D2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2F35-641E-444B-8484-D9F59C2994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sky-1498x1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90500"/>
            <a:ext cx="9512300" cy="742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Nature Journal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Michaella and Sarah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IMG_22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21425" y="4035425"/>
            <a:ext cx="3225800" cy="2419350"/>
          </a:xfrm>
          <a:prstGeom prst="rect">
            <a:avLst/>
          </a:prstGeom>
        </p:spPr>
      </p:pic>
      <p:pic>
        <p:nvPicPr>
          <p:cNvPr id="8" name="Picture 7" descr="IMG_22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35867" cy="250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1120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Baked Butter and Eggs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11333" y="0"/>
            <a:ext cx="3132667" cy="2349500"/>
            <a:chOff x="-1" y="4508500"/>
            <a:chExt cx="3132667" cy="2349500"/>
          </a:xfrm>
        </p:grpSpPr>
        <p:pic>
          <p:nvPicPr>
            <p:cNvPr id="6" name="Picture 5" descr="FILE0078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4508500"/>
              <a:ext cx="3132667" cy="2349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5900" y="6096000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Phototropism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66000" y="6403777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Oyster Plant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3725334"/>
            <a:ext cx="2349500" cy="3132667"/>
            <a:chOff x="2874435" y="3725333"/>
            <a:chExt cx="2349500" cy="3132667"/>
          </a:xfrm>
        </p:grpSpPr>
        <p:pic>
          <p:nvPicPr>
            <p:cNvPr id="13" name="Picture 12" descr="IMG_220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482851" y="4116917"/>
              <a:ext cx="3132667" cy="23495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37001" y="3886200"/>
              <a:ext cx="12869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Poison Ivy vine on tree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_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Nutritional Relationships &amp; Material Cycling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Nutritional Relationships </a:t>
            </a:r>
          </a:p>
          <a:p>
            <a:r>
              <a:rPr lang="en-US" sz="2000" dirty="0" smtClean="0"/>
              <a:t>Bee and Flower </a:t>
            </a:r>
          </a:p>
          <a:p>
            <a:r>
              <a:rPr lang="en-US" sz="2000" dirty="0" smtClean="0"/>
              <a:t>Wooly Bear Caterpillar and Cricket</a:t>
            </a:r>
          </a:p>
          <a:p>
            <a:pPr>
              <a:buNone/>
            </a:pPr>
            <a:r>
              <a:rPr lang="en-US" sz="2000" dirty="0" smtClean="0"/>
              <a:t>Materials Cycling</a:t>
            </a:r>
          </a:p>
          <a:p>
            <a:r>
              <a:rPr lang="en-US" sz="2000" dirty="0" smtClean="0"/>
              <a:t>Fungus </a:t>
            </a:r>
          </a:p>
          <a:p>
            <a:r>
              <a:rPr lang="en-US" sz="2000" dirty="0" smtClean="0"/>
              <a:t>Lichen</a:t>
            </a:r>
          </a:p>
          <a:p>
            <a:pPr>
              <a:buNone/>
            </a:pPr>
            <a:r>
              <a:rPr lang="en-US" dirty="0" smtClean="0"/>
              <a:t>  </a:t>
            </a:r>
          </a:p>
        </p:txBody>
      </p:sp>
      <p:pic>
        <p:nvPicPr>
          <p:cNvPr id="5" name="Picture 4" descr="IMG_2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19274">
            <a:off x="4909607" y="1949934"/>
            <a:ext cx="4055533" cy="3041650"/>
          </a:xfrm>
          <a:prstGeom prst="rect">
            <a:avLst/>
          </a:prstGeom>
        </p:spPr>
      </p:pic>
      <p:pic>
        <p:nvPicPr>
          <p:cNvPr id="6" name="Picture 5" descr="IMG_21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26930">
            <a:off x="2598520" y="3291215"/>
            <a:ext cx="3089523" cy="2317142"/>
          </a:xfrm>
          <a:prstGeom prst="rect">
            <a:avLst/>
          </a:prstGeom>
        </p:spPr>
      </p:pic>
      <p:pic>
        <p:nvPicPr>
          <p:cNvPr id="7" name="Picture 6" descr="IMG_21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4743450"/>
            <a:ext cx="2607733" cy="1955800"/>
          </a:xfrm>
          <a:prstGeom prst="rect">
            <a:avLst/>
          </a:prstGeom>
        </p:spPr>
      </p:pic>
      <p:pic>
        <p:nvPicPr>
          <p:cNvPr id="8" name="Picture 7" descr="IMG_22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69354">
            <a:off x="697306" y="4060764"/>
            <a:ext cx="2991639" cy="2243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739440">
            <a:off x="5852689" y="2149384"/>
            <a:ext cx="182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Bee and Flower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3100" y="3175000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Fungus on Tree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28700" y="4127500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Wooly Bear Caterpillar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6800" y="6126163"/>
            <a:ext cx="1248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Moss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k_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-266700"/>
            <a:ext cx="9791700" cy="723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Ecological Succession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If grass is not tended, tall grass, shrubs, and eventually trees will grow in its place. </a:t>
            </a: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long_green_grass_90910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060700"/>
            <a:ext cx="2455333" cy="1841500"/>
          </a:xfrm>
          <a:prstGeom prst="rect">
            <a:avLst/>
          </a:prstGeom>
        </p:spPr>
      </p:pic>
      <p:pic>
        <p:nvPicPr>
          <p:cNvPr id="7" name="Picture 6" descr="FILE008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9" y="3060700"/>
            <a:ext cx="2455333" cy="1841500"/>
          </a:xfrm>
          <a:prstGeom prst="rect">
            <a:avLst/>
          </a:prstGeom>
        </p:spPr>
      </p:pic>
      <p:pic>
        <p:nvPicPr>
          <p:cNvPr id="8" name="Picture 7" descr="FILE01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400" y="3060700"/>
            <a:ext cx="2476500" cy="1857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5202833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4175" y="5202833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9475" y="5202833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918075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Grass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06325" y="4902200"/>
            <a:ext cx="213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Tall Grass and Shrubs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44873" y="4918075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:mv="urn:schemas-microsoft-com:mac:vml" xmlns="" Requires="mp">
      <mp:transition>
        <mp:flip dir="r"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me-g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2694" y="-774700"/>
            <a:ext cx="10744200" cy="763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Symbiosis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Mutualism </a:t>
            </a:r>
          </a:p>
          <a:p>
            <a:r>
              <a:rPr lang="en-US" sz="2000" dirty="0" smtClean="0"/>
              <a:t>Lichen (fungus and algae) on trees</a:t>
            </a:r>
          </a:p>
          <a:p>
            <a:pPr>
              <a:buNone/>
            </a:pPr>
            <a:r>
              <a:rPr lang="en-US" sz="2000" dirty="0" smtClean="0"/>
              <a:t>Parasitism </a:t>
            </a:r>
          </a:p>
          <a:p>
            <a:r>
              <a:rPr lang="en-US" sz="2000" dirty="0" smtClean="0"/>
              <a:t>Vine and tree</a:t>
            </a:r>
          </a:p>
          <a:p>
            <a:pPr>
              <a:buNone/>
            </a:pPr>
            <a:r>
              <a:rPr lang="en-US" sz="2000" dirty="0" smtClean="0"/>
              <a:t>Commensalism</a:t>
            </a:r>
          </a:p>
          <a:p>
            <a:r>
              <a:rPr lang="en-US" sz="2000" dirty="0" smtClean="0"/>
              <a:t>Black Cherry Tree and Bacterium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G_2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51103">
            <a:off x="4469606" y="1581150"/>
            <a:ext cx="2895600" cy="2171700"/>
          </a:xfrm>
          <a:prstGeom prst="rect">
            <a:avLst/>
          </a:prstGeom>
        </p:spPr>
      </p:pic>
      <p:pic>
        <p:nvPicPr>
          <p:cNvPr id="7" name="Picture 6" descr="IMG_22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47682">
            <a:off x="6323810" y="1819013"/>
            <a:ext cx="3354916" cy="2516187"/>
          </a:xfrm>
          <a:prstGeom prst="rect">
            <a:avLst/>
          </a:prstGeom>
        </p:spPr>
      </p:pic>
      <p:pic>
        <p:nvPicPr>
          <p:cNvPr id="8" name="Picture 7" descr="IMG_219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774166">
            <a:off x="3365313" y="4163648"/>
            <a:ext cx="3149399" cy="2362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9500" y="2755900"/>
            <a:ext cx="81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Lichen on tree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6300" y="3582177"/>
            <a:ext cx="647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Vines and Trees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2223" y="4457168"/>
            <a:ext cx="93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Black Cherry Tree and Bacterium</a:t>
            </a:r>
            <a:endParaRPr lang="en-US" sz="1400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0" y="-165100"/>
            <a:ext cx="10013950" cy="922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Reflective </a:t>
            </a:r>
            <a:r>
              <a:rPr lang="en-US" sz="3600" dirty="0" err="1" smtClean="0"/>
              <a:t>Writing~Haikus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dirty="0" smtClean="0"/>
              <a:t>1)	Went on a field trip</a:t>
            </a:r>
          </a:p>
          <a:p>
            <a:pPr>
              <a:buNone/>
            </a:pPr>
            <a:r>
              <a:rPr lang="en-US" sz="2400" dirty="0" smtClean="0"/>
              <a:t>	Saw lots of plants and some birds</a:t>
            </a:r>
          </a:p>
          <a:p>
            <a:pPr>
              <a:buNone/>
            </a:pPr>
            <a:r>
              <a:rPr lang="en-US" sz="2400" dirty="0" smtClean="0"/>
              <a:t>	Of different species.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2)	Baked Butter and Eggs</a:t>
            </a:r>
          </a:p>
          <a:p>
            <a:pPr>
              <a:buNone/>
            </a:pPr>
            <a:r>
              <a:rPr lang="en-US" sz="2400" dirty="0" smtClean="0"/>
              <a:t>	Oyster Plants and and Golden Rods</a:t>
            </a:r>
          </a:p>
          <a:p>
            <a:pPr>
              <a:buNone/>
            </a:pPr>
            <a:r>
              <a:rPr lang="en-US" sz="2400" dirty="0" smtClean="0"/>
              <a:t>	Sassafras, Sumacs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3)	Things are all around</a:t>
            </a:r>
          </a:p>
          <a:p>
            <a:pPr>
              <a:buNone/>
            </a:pPr>
            <a:r>
              <a:rPr lang="en-US" sz="2400" dirty="0" smtClean="0"/>
              <a:t>	Bee and Birds and Butterflies</a:t>
            </a:r>
          </a:p>
          <a:p>
            <a:pPr>
              <a:buNone/>
            </a:pPr>
            <a:r>
              <a:rPr lang="en-US" sz="2400" dirty="0" smtClean="0"/>
              <a:t>	Flying all about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7" name="Picture 6" descr="FILE00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0" y="1752600"/>
            <a:ext cx="4483100" cy="39878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116</Words>
  <Application>Microsoft Office PowerPoint</Application>
  <PresentationFormat>On-screen Show (4:3)</PresentationFormat>
  <Paragraphs>51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Our Nature Journal</vt:lpstr>
      <vt:lpstr>Nutritional Relationships &amp; Material Cycling </vt:lpstr>
      <vt:lpstr>Ecological Succession </vt:lpstr>
      <vt:lpstr>Symbiosis</vt:lpstr>
      <vt:lpstr>Reflective Writing~Haikus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Nature Journal</dc:title>
  <dc:creator>Michaella Kufner</dc:creator>
  <cp:lastModifiedBy>CSH</cp:lastModifiedBy>
  <cp:revision>15</cp:revision>
  <dcterms:created xsi:type="dcterms:W3CDTF">2011-10-13T19:46:42Z</dcterms:created>
  <dcterms:modified xsi:type="dcterms:W3CDTF">2012-05-02T15:03:50Z</dcterms:modified>
</cp:coreProperties>
</file>