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67" r:id="rId6"/>
    <p:sldId id="265" r:id="rId7"/>
    <p:sldId id="260" r:id="rId8"/>
    <p:sldId id="264" r:id="rId9"/>
    <p:sldId id="269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654CF-4892-434F-ABC1-CA348D4B3E4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A73AC-456E-4677-9455-5E1793D00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73AC-456E-4677-9455-5E1793D009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73AC-456E-4677-9455-5E1793D009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73AC-456E-4677-9455-5E1793D0092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73AC-456E-4677-9455-5E1793D009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73AC-456E-4677-9455-5E1793D009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73AC-456E-4677-9455-5E1793D009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73AC-456E-4677-9455-5E1793D009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73AC-456E-4677-9455-5E1793D009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73AC-456E-4677-9455-5E1793D009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73AC-456E-4677-9455-5E1793D009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970E105-F122-41B0-9D24-B17AE9006C2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3F7459-EFD9-4458-BB20-30100BF5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70E105-F122-41B0-9D24-B17AE9006C2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F7459-EFD9-4458-BB20-30100BF5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970E105-F122-41B0-9D24-B17AE9006C2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3F7459-EFD9-4458-BB20-30100BF5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70E105-F122-41B0-9D24-B17AE9006C2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F7459-EFD9-4458-BB20-30100BF5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70E105-F122-41B0-9D24-B17AE9006C2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E3F7459-EFD9-4458-BB20-30100BF5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70E105-F122-41B0-9D24-B17AE9006C2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F7459-EFD9-4458-BB20-30100BF5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70E105-F122-41B0-9D24-B17AE9006C2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F7459-EFD9-4458-BB20-30100BF5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70E105-F122-41B0-9D24-B17AE9006C2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F7459-EFD9-4458-BB20-30100BF5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70E105-F122-41B0-9D24-B17AE9006C2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F7459-EFD9-4458-BB20-30100BF5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70E105-F122-41B0-9D24-B17AE9006C2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F7459-EFD9-4458-BB20-30100BF5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70E105-F122-41B0-9D24-B17AE9006C2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F7459-EFD9-4458-BB20-30100BF53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970E105-F122-41B0-9D24-B17AE9006C2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3F7459-EFD9-4458-BB20-30100BF5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Nature Journal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Tamanna</a:t>
            </a:r>
            <a:r>
              <a:rPr lang="en-US" dirty="0" smtClean="0"/>
              <a:t> Bhatia &amp; Annique </a:t>
            </a:r>
            <a:r>
              <a:rPr lang="en-US" dirty="0" err="1" smtClean="0"/>
              <a:t>Goldschmidts</a:t>
            </a:r>
            <a:endParaRPr lang="en-US" dirty="0"/>
          </a:p>
        </p:txBody>
      </p:sp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20040"/>
            <a:ext cx="4495800" cy="227076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THE END</a:t>
            </a:r>
            <a:endParaRPr lang="en-US" sz="8000" dirty="0"/>
          </a:p>
        </p:txBody>
      </p:sp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Nutritional Relationships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 our nature walk we saw many different examples of nutritional relationships &amp; material cycling</a:t>
            </a:r>
            <a:endParaRPr lang="en-US" sz="3600" dirty="0"/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143000"/>
            <a:ext cx="38862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Nutritional  relationships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caterpillar eats the grass and then the bird eats the caterpillar. The caterpillar is the herbivore. The grass is the producer. And the bird is the carnivore. </a:t>
            </a:r>
            <a:endParaRPr lang="en-US" sz="2400" dirty="0"/>
          </a:p>
        </p:txBody>
      </p:sp>
      <p:pic>
        <p:nvPicPr>
          <p:cNvPr id="5" name="Picture Placeholder 4" descr="viewer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353" b="11353"/>
          <a:stretch>
            <a:fillRect/>
          </a:stretch>
        </p:blipFill>
        <p:spPr>
          <a:xfrm>
            <a:off x="685800" y="990600"/>
            <a:ext cx="4267200" cy="4267200"/>
          </a:xfr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Ecological Succession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3200" dirty="0" smtClean="0"/>
          </a:p>
          <a:p>
            <a:r>
              <a:rPr lang="en-US" sz="3200" dirty="0" smtClean="0"/>
              <a:t>On our walk we saw many stages of ecological succession</a:t>
            </a:r>
          </a:p>
          <a:p>
            <a:r>
              <a:rPr lang="en-US" sz="3200" dirty="0" smtClean="0"/>
              <a:t>In the fields we saw the first stages of ecological succession; moss and grasses</a:t>
            </a:r>
          </a:p>
          <a:p>
            <a:r>
              <a:rPr lang="en-US" sz="3200" dirty="0" smtClean="0"/>
              <a:t>In the forest we saw the first pioneer organisms; lichen and the last step in ecological succession; trees </a:t>
            </a:r>
          </a:p>
          <a:p>
            <a:pPr>
              <a:buNone/>
            </a:pPr>
            <a:r>
              <a:rPr lang="en-US" sz="3200" dirty="0" smtClean="0"/>
              <a:t>	</a:t>
            </a:r>
          </a:p>
        </p:txBody>
      </p:sp>
    </p:spTree>
  </p:cSld>
  <p:clrMapOvr>
    <a:masterClrMapping/>
  </p:clrMapOvr>
  <p:transition spd="med" advTm="2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Moss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is moss, one of the first stages of ecological succession. </a:t>
            </a:r>
            <a:endParaRPr lang="en-US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465" r="12465"/>
          <a:stretch>
            <a:fillRect/>
          </a:stretch>
        </p:blipFill>
        <p:spPr bwMode="auto">
          <a:xfrm rot="5400000">
            <a:off x="663682" y="1041002"/>
            <a:ext cx="420624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905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Ecological Succession</a:t>
            </a:r>
            <a:endParaRPr lang="en-US" sz="4400" dirty="0"/>
          </a:p>
        </p:txBody>
      </p:sp>
      <p:pic>
        <p:nvPicPr>
          <p:cNvPr id="7" name="Picture Placeholder 6" descr="viewer 1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367" b="1136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5334000" y="35814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If the forest is not mentioned, it will dominate and spread throughout the fields </a:t>
            </a:r>
          </a:p>
        </p:txBody>
      </p:sp>
    </p:spTree>
  </p:cSld>
  <p:clrMapOvr>
    <a:masterClrMapping/>
  </p:clrMapOvr>
  <p:transition spd="med" advTm="8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Symbiosis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forest we saw a lot of different symbiotic relationships </a:t>
            </a:r>
          </a:p>
          <a:p>
            <a:endParaRPr lang="en-US" dirty="0"/>
          </a:p>
        </p:txBody>
      </p:sp>
    </p:spTree>
  </p:cSld>
  <p:clrMapOvr>
    <a:masterClrMapping/>
  </p:clrMapOvr>
  <p:transition spd="med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838200"/>
            <a:ext cx="3429000" cy="1905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Symbiosis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3276600"/>
            <a:ext cx="3429000" cy="19202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tree is carrying a virus which is causing the bump in the bark. This is a parasitic relationship.</a:t>
            </a:r>
            <a:endParaRPr lang="en-US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Poetry					</a:t>
            </a:r>
            <a:r>
              <a:rPr lang="en-US" sz="1600" dirty="0" smtClean="0"/>
              <a:t> Annique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7696200" cy="5248584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Nature is around us, day and night</a:t>
            </a:r>
          </a:p>
          <a:p>
            <a:r>
              <a:rPr lang="en-US" dirty="0" smtClean="0"/>
              <a:t>Though we don’t ever notice it</a:t>
            </a:r>
          </a:p>
          <a:p>
            <a:r>
              <a:rPr lang="en-US" dirty="0" smtClean="0"/>
              <a:t>Nature is just like us</a:t>
            </a:r>
          </a:p>
          <a:p>
            <a:r>
              <a:rPr lang="en-US" dirty="0" smtClean="0"/>
              <a:t>Nature is alive</a:t>
            </a:r>
          </a:p>
          <a:p>
            <a:r>
              <a:rPr lang="en-US" dirty="0" smtClean="0"/>
              <a:t>The colorful birds, soo many different heritages,</a:t>
            </a:r>
          </a:p>
          <a:p>
            <a:r>
              <a:rPr lang="en-US" dirty="0" smtClean="0"/>
              <a:t>That fly with the wind as their expressway,</a:t>
            </a:r>
          </a:p>
          <a:p>
            <a:r>
              <a:rPr lang="en-US" dirty="0" smtClean="0"/>
              <a:t>They chirp just like we talk and talk away</a:t>
            </a:r>
          </a:p>
          <a:p>
            <a:r>
              <a:rPr lang="en-US" dirty="0" smtClean="0"/>
              <a:t>Even the grasses are alive</a:t>
            </a:r>
          </a:p>
          <a:p>
            <a:r>
              <a:rPr lang="en-US" dirty="0" smtClean="0"/>
              <a:t>Living in their own life</a:t>
            </a:r>
          </a:p>
          <a:p>
            <a:r>
              <a:rPr lang="en-US" dirty="0" smtClean="0"/>
              <a:t>Where they once even had pioneers just as we did</a:t>
            </a:r>
          </a:p>
          <a:p>
            <a:r>
              <a:rPr lang="en-US" dirty="0" smtClean="0"/>
              <a:t>Flowers too live long happy lives</a:t>
            </a:r>
          </a:p>
          <a:p>
            <a:r>
              <a:rPr lang="en-US" dirty="0" smtClean="0"/>
              <a:t>So many different kinds</a:t>
            </a:r>
          </a:p>
          <a:p>
            <a:r>
              <a:rPr lang="en-US" dirty="0" smtClean="0"/>
              <a:t>They are even like people</a:t>
            </a:r>
          </a:p>
          <a:p>
            <a:r>
              <a:rPr lang="en-US" dirty="0" smtClean="0"/>
              <a:t>Some are evil</a:t>
            </a:r>
          </a:p>
          <a:p>
            <a:r>
              <a:rPr lang="en-US" dirty="0" smtClean="0"/>
              <a:t>Some are so sweet like honey</a:t>
            </a:r>
          </a:p>
          <a:p>
            <a:r>
              <a:rPr lang="en-US" dirty="0" smtClean="0"/>
              <a:t>And some make our noses itch</a:t>
            </a:r>
          </a:p>
          <a:p>
            <a:r>
              <a:rPr lang="en-US" dirty="0" smtClean="0"/>
              <a:t>Nature is around us, so open your eyes and stop to smell the flowers </a:t>
            </a:r>
            <a:endParaRPr lang="en-US" dirty="0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1483</TotalTime>
  <Words>299</Words>
  <Application>Microsoft Office PowerPoint</Application>
  <PresentationFormat>On-screen Show (4:3)</PresentationFormat>
  <Paragraphs>50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Nature Journal</vt:lpstr>
      <vt:lpstr>Nutritional Relationships</vt:lpstr>
      <vt:lpstr>Nutritional  relationships </vt:lpstr>
      <vt:lpstr>Ecological Succession</vt:lpstr>
      <vt:lpstr>Moss</vt:lpstr>
      <vt:lpstr>Ecological Succession</vt:lpstr>
      <vt:lpstr>Symbiosis</vt:lpstr>
      <vt:lpstr>Symbiosis</vt:lpstr>
      <vt:lpstr>Poetry      Annique</vt:lpstr>
      <vt:lpstr>THE END</vt:lpstr>
    </vt:vector>
  </TitlesOfParts>
  <Company>Cold Spring Harbor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Journal</dc:title>
  <dc:creator>OSP</dc:creator>
  <cp:lastModifiedBy>CSH</cp:lastModifiedBy>
  <cp:revision>15</cp:revision>
  <dcterms:created xsi:type="dcterms:W3CDTF">2011-10-17T19:48:43Z</dcterms:created>
  <dcterms:modified xsi:type="dcterms:W3CDTF">2012-05-02T15:07:08Z</dcterms:modified>
</cp:coreProperties>
</file>