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6" r:id="rId3"/>
    <p:sldId id="415" r:id="rId4"/>
    <p:sldId id="433" r:id="rId5"/>
    <p:sldId id="277" r:id="rId6"/>
    <p:sldId id="334" r:id="rId7"/>
    <p:sldId id="416" r:id="rId8"/>
    <p:sldId id="257" r:id="rId9"/>
    <p:sldId id="320" r:id="rId10"/>
    <p:sldId id="422" r:id="rId11"/>
    <p:sldId id="428" r:id="rId12"/>
    <p:sldId id="423" r:id="rId13"/>
    <p:sldId id="424" r:id="rId14"/>
    <p:sldId id="432" r:id="rId15"/>
    <p:sldId id="434" r:id="rId16"/>
    <p:sldId id="419" r:id="rId17"/>
    <p:sldId id="420" r:id="rId18"/>
  </p:sldIdLst>
  <p:sldSz cx="9144000" cy="6858000" type="screen4x3"/>
  <p:notesSz cx="7096125" cy="93821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5" userDrawn="1">
          <p15:clr>
            <a:srgbClr val="A4A3A4"/>
          </p15:clr>
        </p15:guide>
        <p15:guide id="2" pos="223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9C90"/>
    <a:srgbClr val="309C68"/>
    <a:srgbClr val="306C43"/>
    <a:srgbClr val="FF99FF"/>
    <a:srgbClr val="FF0D5E"/>
    <a:srgbClr val="B0003B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53" autoAdjust="0"/>
  </p:normalViewPr>
  <p:slideViewPr>
    <p:cSldViewPr>
      <p:cViewPr varScale="1">
        <p:scale>
          <a:sx n="104" d="100"/>
          <a:sy n="104" d="100"/>
        </p:scale>
        <p:origin x="2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06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955"/>
        <p:guide pos="223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E45D81-6719-4129-B969-4FFB8F90120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DB0574-5427-44EE-839A-5EA63A12CEA5}">
      <dgm:prSet phldrT="[Text]" custT="1"/>
      <dgm:spPr/>
      <dgm:t>
        <a:bodyPr/>
        <a:lstStyle/>
        <a:p>
          <a:r>
            <a:rPr lang="en-US" sz="4000" b="1" dirty="0" smtClean="0"/>
            <a:t>Book 1</a:t>
          </a:r>
          <a:r>
            <a:rPr lang="en-US" sz="4000" dirty="0" smtClean="0"/>
            <a:t> </a:t>
          </a:r>
          <a:endParaRPr lang="en-US" sz="4000" dirty="0"/>
        </a:p>
      </dgm:t>
    </dgm:pt>
    <dgm:pt modelId="{D264D0E6-FFFF-4EAF-8140-EBEB21983D21}" type="parTrans" cxnId="{0C8183D1-958C-49CC-8E92-83D109AC5C9C}">
      <dgm:prSet/>
      <dgm:spPr/>
      <dgm:t>
        <a:bodyPr/>
        <a:lstStyle/>
        <a:p>
          <a:endParaRPr lang="en-US"/>
        </a:p>
      </dgm:t>
    </dgm:pt>
    <dgm:pt modelId="{0ABF46A8-6CA9-46C2-BAA2-A18444DE70B1}" type="sibTrans" cxnId="{0C8183D1-958C-49CC-8E92-83D109AC5C9C}">
      <dgm:prSet/>
      <dgm:spPr/>
      <dgm:t>
        <a:bodyPr/>
        <a:lstStyle/>
        <a:p>
          <a:endParaRPr lang="en-US"/>
        </a:p>
      </dgm:t>
    </dgm:pt>
    <dgm:pt modelId="{5CC3C14E-A577-46CB-914A-DECCFD47331C}">
      <dgm:prSet phldrT="[Text]" custT="1"/>
      <dgm:spPr/>
      <dgm:t>
        <a:bodyPr/>
        <a:lstStyle/>
        <a:p>
          <a:r>
            <a:rPr lang="en-US" sz="2000" b="0" dirty="0" smtClean="0"/>
            <a:t>multiple-choice questions only</a:t>
          </a:r>
          <a:endParaRPr lang="en-US" sz="2000" b="0" dirty="0"/>
        </a:p>
      </dgm:t>
    </dgm:pt>
    <dgm:pt modelId="{8C3BFC21-1858-43EC-8BF8-7656321AAEEA}" type="parTrans" cxnId="{5F3655B0-D412-4379-B53E-16C2A7AC6A86}">
      <dgm:prSet/>
      <dgm:spPr/>
      <dgm:t>
        <a:bodyPr/>
        <a:lstStyle/>
        <a:p>
          <a:endParaRPr lang="en-US"/>
        </a:p>
      </dgm:t>
    </dgm:pt>
    <dgm:pt modelId="{3B46954C-24E8-4F21-B1C7-35D62828F389}" type="sibTrans" cxnId="{5F3655B0-D412-4379-B53E-16C2A7AC6A86}">
      <dgm:prSet/>
      <dgm:spPr/>
      <dgm:t>
        <a:bodyPr/>
        <a:lstStyle/>
        <a:p>
          <a:endParaRPr lang="en-US"/>
        </a:p>
      </dgm:t>
    </dgm:pt>
    <dgm:pt modelId="{226B9BF2-13B4-4176-9A19-549863EB1827}">
      <dgm:prSet phldrT="[Text]" custT="1"/>
      <dgm:spPr/>
      <dgm:t>
        <a:bodyPr/>
        <a:lstStyle/>
        <a:p>
          <a:r>
            <a:rPr lang="en-US" sz="4000" b="1" dirty="0" smtClean="0"/>
            <a:t>Book 2</a:t>
          </a:r>
          <a:endParaRPr lang="en-US" sz="4000" b="1" dirty="0"/>
        </a:p>
      </dgm:t>
    </dgm:pt>
    <dgm:pt modelId="{5FAA63DF-1D36-46CC-A20C-3E600F0BF7B0}" type="parTrans" cxnId="{F992BBF3-8B15-4512-8E60-669F46379B76}">
      <dgm:prSet/>
      <dgm:spPr/>
      <dgm:t>
        <a:bodyPr/>
        <a:lstStyle/>
        <a:p>
          <a:endParaRPr lang="en-US"/>
        </a:p>
      </dgm:t>
    </dgm:pt>
    <dgm:pt modelId="{29F8F942-766E-4A66-BB0F-43EC7A460340}" type="sibTrans" cxnId="{F992BBF3-8B15-4512-8E60-669F46379B76}">
      <dgm:prSet/>
      <dgm:spPr/>
      <dgm:t>
        <a:bodyPr/>
        <a:lstStyle/>
        <a:p>
          <a:endParaRPr lang="en-US"/>
        </a:p>
      </dgm:t>
    </dgm:pt>
    <dgm:pt modelId="{151EA5C2-BF25-4F70-B988-F3A3C79F288C}">
      <dgm:prSet phldrT="[Text]" custT="1"/>
      <dgm:spPr/>
      <dgm:t>
        <a:bodyPr/>
        <a:lstStyle/>
        <a:p>
          <a:r>
            <a:rPr lang="en-US" sz="4000" b="1" dirty="0" smtClean="0"/>
            <a:t>Book 3</a:t>
          </a:r>
          <a:endParaRPr lang="en-US" sz="4000" b="1" dirty="0"/>
        </a:p>
      </dgm:t>
    </dgm:pt>
    <dgm:pt modelId="{49601471-AD4D-43B4-B136-547AE542DA9C}" type="parTrans" cxnId="{EFD8388B-C7FE-4440-88CB-8824501B29B5}">
      <dgm:prSet/>
      <dgm:spPr/>
      <dgm:t>
        <a:bodyPr/>
        <a:lstStyle/>
        <a:p>
          <a:endParaRPr lang="en-US"/>
        </a:p>
      </dgm:t>
    </dgm:pt>
    <dgm:pt modelId="{FAE546AC-87DE-495B-BFAE-6D24399E5F3F}" type="sibTrans" cxnId="{EFD8388B-C7FE-4440-88CB-8824501B29B5}">
      <dgm:prSet/>
      <dgm:spPr/>
      <dgm:t>
        <a:bodyPr/>
        <a:lstStyle/>
        <a:p>
          <a:endParaRPr lang="en-US"/>
        </a:p>
      </dgm:t>
    </dgm:pt>
    <dgm:pt modelId="{3F63BDF9-EB85-4871-881F-260E591BBE73}">
      <dgm:prSet phldrT="[Text]" custT="1"/>
      <dgm:spPr/>
      <dgm:t>
        <a:bodyPr/>
        <a:lstStyle/>
        <a:p>
          <a:r>
            <a:rPr lang="en-US" sz="2000" dirty="0" smtClean="0"/>
            <a:t>short written responses</a:t>
          </a:r>
          <a:endParaRPr lang="en-US" sz="2000" dirty="0"/>
        </a:p>
      </dgm:t>
    </dgm:pt>
    <dgm:pt modelId="{188A38CA-9CC4-43CE-849D-DA9382A30247}" type="parTrans" cxnId="{7008DC43-C937-4E18-86BB-23ED761709CC}">
      <dgm:prSet/>
      <dgm:spPr/>
      <dgm:t>
        <a:bodyPr/>
        <a:lstStyle/>
        <a:p>
          <a:endParaRPr lang="en-US"/>
        </a:p>
      </dgm:t>
    </dgm:pt>
    <dgm:pt modelId="{38586060-59D7-46E9-9555-DD1C30716034}" type="sibTrans" cxnId="{7008DC43-C937-4E18-86BB-23ED761709CC}">
      <dgm:prSet/>
      <dgm:spPr/>
      <dgm:t>
        <a:bodyPr/>
        <a:lstStyle/>
        <a:p>
          <a:endParaRPr lang="en-US"/>
        </a:p>
      </dgm:t>
    </dgm:pt>
    <dgm:pt modelId="{94227E9E-2D07-4619-8ACE-E009AE10E1AD}">
      <dgm:prSet phldrT="[Text]" custT="1"/>
      <dgm:spPr/>
      <dgm:t>
        <a:bodyPr/>
        <a:lstStyle/>
        <a:p>
          <a:r>
            <a:rPr lang="en-US" sz="2000" b="0" dirty="0" smtClean="0"/>
            <a:t>multiple-choice questions</a:t>
          </a:r>
          <a:endParaRPr lang="en-US" sz="2000" b="0" dirty="0"/>
        </a:p>
      </dgm:t>
    </dgm:pt>
    <dgm:pt modelId="{7A0E5A81-75F3-4125-A39C-7B7DFB1011F6}" type="sibTrans" cxnId="{1B899FB5-F96B-48A4-955E-7C4E4EDBA66B}">
      <dgm:prSet/>
      <dgm:spPr/>
      <dgm:t>
        <a:bodyPr/>
        <a:lstStyle/>
        <a:p>
          <a:endParaRPr lang="en-US"/>
        </a:p>
      </dgm:t>
    </dgm:pt>
    <dgm:pt modelId="{2968EF28-AAB1-4B5F-948E-A837BB257F2A}" type="parTrans" cxnId="{1B899FB5-F96B-48A4-955E-7C4E4EDBA66B}">
      <dgm:prSet/>
      <dgm:spPr/>
      <dgm:t>
        <a:bodyPr/>
        <a:lstStyle/>
        <a:p>
          <a:endParaRPr lang="en-US"/>
        </a:p>
      </dgm:t>
    </dgm:pt>
    <dgm:pt modelId="{DD8BF9E1-8D3C-4B0F-B34E-814024EE3FB5}">
      <dgm:prSet phldrT="[Text]" custT="1"/>
      <dgm:spPr/>
      <dgm:t>
        <a:bodyPr/>
        <a:lstStyle/>
        <a:p>
          <a:r>
            <a:rPr lang="en-US" sz="2000" dirty="0" smtClean="0"/>
            <a:t>1 extended response</a:t>
          </a:r>
          <a:endParaRPr lang="en-US" sz="2000" dirty="0"/>
        </a:p>
      </dgm:t>
    </dgm:pt>
    <dgm:pt modelId="{9EF7EA96-6EFC-43CB-A899-42FD6AA62CCF}" type="parTrans" cxnId="{8883B8DB-EF55-469F-BB9E-42910339CFDE}">
      <dgm:prSet/>
      <dgm:spPr/>
      <dgm:t>
        <a:bodyPr/>
        <a:lstStyle/>
        <a:p>
          <a:endParaRPr lang="en-US"/>
        </a:p>
      </dgm:t>
    </dgm:pt>
    <dgm:pt modelId="{2FDFE828-4C67-4E9A-B0BD-70D445923896}" type="sibTrans" cxnId="{8883B8DB-EF55-469F-BB9E-42910339CFDE}">
      <dgm:prSet/>
      <dgm:spPr/>
      <dgm:t>
        <a:bodyPr/>
        <a:lstStyle/>
        <a:p>
          <a:endParaRPr lang="en-US"/>
        </a:p>
      </dgm:t>
    </dgm:pt>
    <dgm:pt modelId="{300FA052-1F31-4DBE-8F96-7F7291993C98}">
      <dgm:prSet phldrT="[Text]" custT="1"/>
      <dgm:spPr/>
      <dgm:t>
        <a:bodyPr/>
        <a:lstStyle/>
        <a:p>
          <a:r>
            <a:rPr lang="en-US" sz="2000" b="0" dirty="0" smtClean="0"/>
            <a:t> short written responses</a:t>
          </a:r>
          <a:endParaRPr lang="en-US" sz="2000" b="0" dirty="0"/>
        </a:p>
      </dgm:t>
    </dgm:pt>
    <dgm:pt modelId="{FEB330F7-AA85-4DCB-9E95-5C2CC5770FB1}" type="parTrans" cxnId="{CB3C31F0-A14F-41F8-A2C9-F4F22B90D29B}">
      <dgm:prSet/>
      <dgm:spPr/>
      <dgm:t>
        <a:bodyPr/>
        <a:lstStyle/>
        <a:p>
          <a:endParaRPr lang="en-US"/>
        </a:p>
      </dgm:t>
    </dgm:pt>
    <dgm:pt modelId="{0E9D5875-9EF8-4EB2-AB61-D937139506CF}" type="sibTrans" cxnId="{CB3C31F0-A14F-41F8-A2C9-F4F22B90D29B}">
      <dgm:prSet/>
      <dgm:spPr/>
      <dgm:t>
        <a:bodyPr/>
        <a:lstStyle/>
        <a:p>
          <a:endParaRPr lang="en-US"/>
        </a:p>
      </dgm:t>
    </dgm:pt>
    <dgm:pt modelId="{39F33637-A935-4838-9CE4-1EA8BCEB12D8}">
      <dgm:prSet phldrT="[Text]" custT="1"/>
      <dgm:spPr/>
      <dgm:t>
        <a:bodyPr/>
        <a:lstStyle/>
        <a:p>
          <a:r>
            <a:rPr lang="en-US" sz="2000" b="0" dirty="0" smtClean="0"/>
            <a:t>1 extended response</a:t>
          </a:r>
          <a:endParaRPr lang="en-US" sz="2000" b="0" dirty="0"/>
        </a:p>
      </dgm:t>
    </dgm:pt>
    <dgm:pt modelId="{FDDDCDA2-FA00-4FE1-9E34-42712D881F3E}" type="parTrans" cxnId="{592454F5-897D-4068-8827-F949C9339608}">
      <dgm:prSet/>
      <dgm:spPr/>
      <dgm:t>
        <a:bodyPr/>
        <a:lstStyle/>
        <a:p>
          <a:endParaRPr lang="en-US"/>
        </a:p>
      </dgm:t>
    </dgm:pt>
    <dgm:pt modelId="{51395E19-6949-4B11-B096-3E841D72A98D}" type="sibTrans" cxnId="{592454F5-897D-4068-8827-F949C9339608}">
      <dgm:prSet/>
      <dgm:spPr/>
      <dgm:t>
        <a:bodyPr/>
        <a:lstStyle/>
        <a:p>
          <a:endParaRPr lang="en-US"/>
        </a:p>
      </dgm:t>
    </dgm:pt>
    <dgm:pt modelId="{8990B15A-18CA-40C8-8791-3D6420F8A00D}" type="pres">
      <dgm:prSet presAssocID="{B4E45D81-6719-4129-B969-4FFB8F9012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6B1DF0-1BAB-4FB2-B4B0-4A7E63FCB3D5}" type="pres">
      <dgm:prSet presAssocID="{E4DB0574-5427-44EE-839A-5EA63A12CEA5}" presName="linNode" presStyleCnt="0"/>
      <dgm:spPr/>
      <dgm:t>
        <a:bodyPr/>
        <a:lstStyle/>
        <a:p>
          <a:endParaRPr lang="en-US"/>
        </a:p>
      </dgm:t>
    </dgm:pt>
    <dgm:pt modelId="{C82C39F3-D92B-4C83-A956-CDCB73A9E20B}" type="pres">
      <dgm:prSet presAssocID="{E4DB0574-5427-44EE-839A-5EA63A12CEA5}" presName="parentText" presStyleLbl="node1" presStyleIdx="0" presStyleCnt="3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07E12-E26A-44AC-A64F-D043947A9895}" type="pres">
      <dgm:prSet presAssocID="{E4DB0574-5427-44EE-839A-5EA63A12CEA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2F0DB0-F296-41FC-BAB9-5C52B9C57B88}" type="pres">
      <dgm:prSet presAssocID="{0ABF46A8-6CA9-46C2-BAA2-A18444DE70B1}" presName="sp" presStyleCnt="0"/>
      <dgm:spPr/>
      <dgm:t>
        <a:bodyPr/>
        <a:lstStyle/>
        <a:p>
          <a:endParaRPr lang="en-US"/>
        </a:p>
      </dgm:t>
    </dgm:pt>
    <dgm:pt modelId="{13D13F2C-5D2D-493E-8D82-9C8224153A2B}" type="pres">
      <dgm:prSet presAssocID="{226B9BF2-13B4-4176-9A19-549863EB1827}" presName="linNode" presStyleCnt="0"/>
      <dgm:spPr/>
      <dgm:t>
        <a:bodyPr/>
        <a:lstStyle/>
        <a:p>
          <a:endParaRPr lang="en-US"/>
        </a:p>
      </dgm:t>
    </dgm:pt>
    <dgm:pt modelId="{478C2AC1-5A3D-4ADE-95A9-AD95907894CC}" type="pres">
      <dgm:prSet presAssocID="{226B9BF2-13B4-4176-9A19-549863EB182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9D191F-755E-43DD-8365-F8A5FF85290F}" type="pres">
      <dgm:prSet presAssocID="{226B9BF2-13B4-4176-9A19-549863EB182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7E05CD-3002-4B44-8C67-810BDB5650CA}" type="pres">
      <dgm:prSet presAssocID="{29F8F942-766E-4A66-BB0F-43EC7A460340}" presName="sp" presStyleCnt="0"/>
      <dgm:spPr/>
      <dgm:t>
        <a:bodyPr/>
        <a:lstStyle/>
        <a:p>
          <a:endParaRPr lang="en-US"/>
        </a:p>
      </dgm:t>
    </dgm:pt>
    <dgm:pt modelId="{A30802CF-374C-48E1-9075-61A4C1869063}" type="pres">
      <dgm:prSet presAssocID="{151EA5C2-BF25-4F70-B988-F3A3C79F288C}" presName="linNode" presStyleCnt="0"/>
      <dgm:spPr/>
      <dgm:t>
        <a:bodyPr/>
        <a:lstStyle/>
        <a:p>
          <a:endParaRPr lang="en-US"/>
        </a:p>
      </dgm:t>
    </dgm:pt>
    <dgm:pt modelId="{B03533B1-B5F3-47EF-A820-5C543B8FD665}" type="pres">
      <dgm:prSet presAssocID="{151EA5C2-BF25-4F70-B988-F3A3C79F288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05519B-B31B-423D-B546-C06B132FF09C}" type="pres">
      <dgm:prSet presAssocID="{151EA5C2-BF25-4F70-B988-F3A3C79F288C}" presName="descendantText" presStyleLbl="alignAccFollowNode1" presStyleIdx="2" presStyleCnt="3" custLinFactNeighborX="0" custLinFactNeighborY="29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1125F7-BC7C-40E2-93CC-444DA63C6213}" type="presOf" srcId="{B4E45D81-6719-4129-B969-4FFB8F901201}" destId="{8990B15A-18CA-40C8-8791-3D6420F8A00D}" srcOrd="0" destOrd="0" presId="urn:microsoft.com/office/officeart/2005/8/layout/vList5"/>
    <dgm:cxn modelId="{F992BBF3-8B15-4512-8E60-669F46379B76}" srcId="{B4E45D81-6719-4129-B969-4FFB8F901201}" destId="{226B9BF2-13B4-4176-9A19-549863EB1827}" srcOrd="1" destOrd="0" parTransId="{5FAA63DF-1D36-46CC-A20C-3E600F0BF7B0}" sibTransId="{29F8F942-766E-4A66-BB0F-43EC7A460340}"/>
    <dgm:cxn modelId="{70051A15-7681-49C1-8878-20083E705874}" type="presOf" srcId="{300FA052-1F31-4DBE-8F96-7F7291993C98}" destId="{BC9D191F-755E-43DD-8365-F8A5FF85290F}" srcOrd="0" destOrd="1" presId="urn:microsoft.com/office/officeart/2005/8/layout/vList5"/>
    <dgm:cxn modelId="{48C3B92F-0750-4783-B8C3-98C1A050EEEF}" type="presOf" srcId="{39F33637-A935-4838-9CE4-1EA8BCEB12D8}" destId="{BC9D191F-755E-43DD-8365-F8A5FF85290F}" srcOrd="0" destOrd="2" presId="urn:microsoft.com/office/officeart/2005/8/layout/vList5"/>
    <dgm:cxn modelId="{4039BDEB-A8F9-438D-BCBB-87EA84E9D47B}" type="presOf" srcId="{94227E9E-2D07-4619-8ACE-E009AE10E1AD}" destId="{BC9D191F-755E-43DD-8365-F8A5FF85290F}" srcOrd="0" destOrd="0" presId="urn:microsoft.com/office/officeart/2005/8/layout/vList5"/>
    <dgm:cxn modelId="{592454F5-897D-4068-8827-F949C9339608}" srcId="{226B9BF2-13B4-4176-9A19-549863EB1827}" destId="{39F33637-A935-4838-9CE4-1EA8BCEB12D8}" srcOrd="2" destOrd="0" parTransId="{FDDDCDA2-FA00-4FE1-9E34-42712D881F3E}" sibTransId="{51395E19-6949-4B11-B096-3E841D72A98D}"/>
    <dgm:cxn modelId="{30AA8720-54CA-4E3B-A16B-C2DFBF5C9B26}" type="presOf" srcId="{226B9BF2-13B4-4176-9A19-549863EB1827}" destId="{478C2AC1-5A3D-4ADE-95A9-AD95907894CC}" srcOrd="0" destOrd="0" presId="urn:microsoft.com/office/officeart/2005/8/layout/vList5"/>
    <dgm:cxn modelId="{BA983657-7456-4C95-9809-F79E2165B229}" type="presOf" srcId="{5CC3C14E-A577-46CB-914A-DECCFD47331C}" destId="{49007E12-E26A-44AC-A64F-D043947A9895}" srcOrd="0" destOrd="0" presId="urn:microsoft.com/office/officeart/2005/8/layout/vList5"/>
    <dgm:cxn modelId="{3CC07570-6820-445F-B473-4F5817185E34}" type="presOf" srcId="{3F63BDF9-EB85-4871-881F-260E591BBE73}" destId="{B405519B-B31B-423D-B546-C06B132FF09C}" srcOrd="0" destOrd="0" presId="urn:microsoft.com/office/officeart/2005/8/layout/vList5"/>
    <dgm:cxn modelId="{1B899FB5-F96B-48A4-955E-7C4E4EDBA66B}" srcId="{226B9BF2-13B4-4176-9A19-549863EB1827}" destId="{94227E9E-2D07-4619-8ACE-E009AE10E1AD}" srcOrd="0" destOrd="0" parTransId="{2968EF28-AAB1-4B5F-948E-A837BB257F2A}" sibTransId="{7A0E5A81-75F3-4125-A39C-7B7DFB1011F6}"/>
    <dgm:cxn modelId="{8883B8DB-EF55-469F-BB9E-42910339CFDE}" srcId="{151EA5C2-BF25-4F70-B988-F3A3C79F288C}" destId="{DD8BF9E1-8D3C-4B0F-B34E-814024EE3FB5}" srcOrd="1" destOrd="0" parTransId="{9EF7EA96-6EFC-43CB-A899-42FD6AA62CCF}" sibTransId="{2FDFE828-4C67-4E9A-B0BD-70D445923896}"/>
    <dgm:cxn modelId="{CC1643E5-D159-4509-B2C9-AB6F8C30BAF1}" type="presOf" srcId="{DD8BF9E1-8D3C-4B0F-B34E-814024EE3FB5}" destId="{B405519B-B31B-423D-B546-C06B132FF09C}" srcOrd="0" destOrd="1" presId="urn:microsoft.com/office/officeart/2005/8/layout/vList5"/>
    <dgm:cxn modelId="{7008DC43-C937-4E18-86BB-23ED761709CC}" srcId="{151EA5C2-BF25-4F70-B988-F3A3C79F288C}" destId="{3F63BDF9-EB85-4871-881F-260E591BBE73}" srcOrd="0" destOrd="0" parTransId="{188A38CA-9CC4-43CE-849D-DA9382A30247}" sibTransId="{38586060-59D7-46E9-9555-DD1C30716034}"/>
    <dgm:cxn modelId="{AFA6F76A-CCF0-409F-BC75-323E51CB5F6E}" type="presOf" srcId="{E4DB0574-5427-44EE-839A-5EA63A12CEA5}" destId="{C82C39F3-D92B-4C83-A956-CDCB73A9E20B}" srcOrd="0" destOrd="0" presId="urn:microsoft.com/office/officeart/2005/8/layout/vList5"/>
    <dgm:cxn modelId="{CB3C31F0-A14F-41F8-A2C9-F4F22B90D29B}" srcId="{226B9BF2-13B4-4176-9A19-549863EB1827}" destId="{300FA052-1F31-4DBE-8F96-7F7291993C98}" srcOrd="1" destOrd="0" parTransId="{FEB330F7-AA85-4DCB-9E95-5C2CC5770FB1}" sibTransId="{0E9D5875-9EF8-4EB2-AB61-D937139506CF}"/>
    <dgm:cxn modelId="{5F3655B0-D412-4379-B53E-16C2A7AC6A86}" srcId="{E4DB0574-5427-44EE-839A-5EA63A12CEA5}" destId="{5CC3C14E-A577-46CB-914A-DECCFD47331C}" srcOrd="0" destOrd="0" parTransId="{8C3BFC21-1858-43EC-8BF8-7656321AAEEA}" sibTransId="{3B46954C-24E8-4F21-B1C7-35D62828F389}"/>
    <dgm:cxn modelId="{0C8183D1-958C-49CC-8E92-83D109AC5C9C}" srcId="{B4E45D81-6719-4129-B969-4FFB8F901201}" destId="{E4DB0574-5427-44EE-839A-5EA63A12CEA5}" srcOrd="0" destOrd="0" parTransId="{D264D0E6-FFFF-4EAF-8140-EBEB21983D21}" sibTransId="{0ABF46A8-6CA9-46C2-BAA2-A18444DE70B1}"/>
    <dgm:cxn modelId="{EFD8388B-C7FE-4440-88CB-8824501B29B5}" srcId="{B4E45D81-6719-4129-B969-4FFB8F901201}" destId="{151EA5C2-BF25-4F70-B988-F3A3C79F288C}" srcOrd="2" destOrd="0" parTransId="{49601471-AD4D-43B4-B136-547AE542DA9C}" sibTransId="{FAE546AC-87DE-495B-BFAE-6D24399E5F3F}"/>
    <dgm:cxn modelId="{9CCAA6A3-32DE-4CBB-A9CE-463C1002818B}" type="presOf" srcId="{151EA5C2-BF25-4F70-B988-F3A3C79F288C}" destId="{B03533B1-B5F3-47EF-A820-5C543B8FD665}" srcOrd="0" destOrd="0" presId="urn:microsoft.com/office/officeart/2005/8/layout/vList5"/>
    <dgm:cxn modelId="{7D516788-F38C-49BC-B7CC-22CFA7C386E0}" type="presParOf" srcId="{8990B15A-18CA-40C8-8791-3D6420F8A00D}" destId="{C56B1DF0-1BAB-4FB2-B4B0-4A7E63FCB3D5}" srcOrd="0" destOrd="0" presId="urn:microsoft.com/office/officeart/2005/8/layout/vList5"/>
    <dgm:cxn modelId="{2D197E0C-3420-4D94-8E79-D9D75EA3A4BA}" type="presParOf" srcId="{C56B1DF0-1BAB-4FB2-B4B0-4A7E63FCB3D5}" destId="{C82C39F3-D92B-4C83-A956-CDCB73A9E20B}" srcOrd="0" destOrd="0" presId="urn:microsoft.com/office/officeart/2005/8/layout/vList5"/>
    <dgm:cxn modelId="{3EB782E8-7943-4ACE-A189-1E4DC708D073}" type="presParOf" srcId="{C56B1DF0-1BAB-4FB2-B4B0-4A7E63FCB3D5}" destId="{49007E12-E26A-44AC-A64F-D043947A9895}" srcOrd="1" destOrd="0" presId="urn:microsoft.com/office/officeart/2005/8/layout/vList5"/>
    <dgm:cxn modelId="{8B8A6A22-B93D-4941-9A36-E0AFFAB43C5C}" type="presParOf" srcId="{8990B15A-18CA-40C8-8791-3D6420F8A00D}" destId="{822F0DB0-F296-41FC-BAB9-5C52B9C57B88}" srcOrd="1" destOrd="0" presId="urn:microsoft.com/office/officeart/2005/8/layout/vList5"/>
    <dgm:cxn modelId="{7FBE5A53-FD70-4FE8-BD05-C62F1200D74B}" type="presParOf" srcId="{8990B15A-18CA-40C8-8791-3D6420F8A00D}" destId="{13D13F2C-5D2D-493E-8D82-9C8224153A2B}" srcOrd="2" destOrd="0" presId="urn:microsoft.com/office/officeart/2005/8/layout/vList5"/>
    <dgm:cxn modelId="{4B35159D-7F1E-4DB7-950E-1E223FD862CE}" type="presParOf" srcId="{13D13F2C-5D2D-493E-8D82-9C8224153A2B}" destId="{478C2AC1-5A3D-4ADE-95A9-AD95907894CC}" srcOrd="0" destOrd="0" presId="urn:microsoft.com/office/officeart/2005/8/layout/vList5"/>
    <dgm:cxn modelId="{41D6164A-70C5-46D2-BE22-36914144150F}" type="presParOf" srcId="{13D13F2C-5D2D-493E-8D82-9C8224153A2B}" destId="{BC9D191F-755E-43DD-8365-F8A5FF85290F}" srcOrd="1" destOrd="0" presId="urn:microsoft.com/office/officeart/2005/8/layout/vList5"/>
    <dgm:cxn modelId="{9BDED08D-C12D-4286-BC21-AB8624751EE7}" type="presParOf" srcId="{8990B15A-18CA-40C8-8791-3D6420F8A00D}" destId="{687E05CD-3002-4B44-8C67-810BDB5650CA}" srcOrd="3" destOrd="0" presId="urn:microsoft.com/office/officeart/2005/8/layout/vList5"/>
    <dgm:cxn modelId="{F5E013B9-3211-49B9-A8AA-236CFD36C69A}" type="presParOf" srcId="{8990B15A-18CA-40C8-8791-3D6420F8A00D}" destId="{A30802CF-374C-48E1-9075-61A4C1869063}" srcOrd="4" destOrd="0" presId="urn:microsoft.com/office/officeart/2005/8/layout/vList5"/>
    <dgm:cxn modelId="{47F0A117-4175-4999-94A4-B17419B7C666}" type="presParOf" srcId="{A30802CF-374C-48E1-9075-61A4C1869063}" destId="{B03533B1-B5F3-47EF-A820-5C543B8FD665}" srcOrd="0" destOrd="0" presId="urn:microsoft.com/office/officeart/2005/8/layout/vList5"/>
    <dgm:cxn modelId="{0090C4B5-4C11-4B0D-B358-E88518617089}" type="presParOf" srcId="{A30802CF-374C-48E1-9075-61A4C1869063}" destId="{B405519B-B31B-423D-B546-C06B132FF09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E45D81-6719-4129-B969-4FFB8F901201}" type="doc">
      <dgm:prSet loTypeId="urn:microsoft.com/office/officeart/2005/8/layout/vList5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E4DB0574-5427-44EE-839A-5EA63A12CEA5}">
      <dgm:prSet phldrT="[Text]" custT="1"/>
      <dgm:spPr/>
      <dgm:t>
        <a:bodyPr/>
        <a:lstStyle/>
        <a:p>
          <a:r>
            <a:rPr lang="en-US" sz="4400" b="1" dirty="0" smtClean="0">
              <a:solidFill>
                <a:schemeClr val="tx1"/>
              </a:solidFill>
            </a:rPr>
            <a:t>Book 1</a:t>
          </a:r>
          <a:r>
            <a:rPr lang="en-US" sz="5400" dirty="0" smtClean="0"/>
            <a:t> </a:t>
          </a:r>
          <a:endParaRPr lang="en-US" sz="5400" dirty="0"/>
        </a:p>
      </dgm:t>
    </dgm:pt>
    <dgm:pt modelId="{D264D0E6-FFFF-4EAF-8140-EBEB21983D21}" type="parTrans" cxnId="{0C8183D1-958C-49CC-8E92-83D109AC5C9C}">
      <dgm:prSet/>
      <dgm:spPr/>
      <dgm:t>
        <a:bodyPr/>
        <a:lstStyle/>
        <a:p>
          <a:endParaRPr lang="en-US"/>
        </a:p>
      </dgm:t>
    </dgm:pt>
    <dgm:pt modelId="{0ABF46A8-6CA9-46C2-BAA2-A18444DE70B1}" type="sibTrans" cxnId="{0C8183D1-958C-49CC-8E92-83D109AC5C9C}">
      <dgm:prSet/>
      <dgm:spPr/>
      <dgm:t>
        <a:bodyPr/>
        <a:lstStyle/>
        <a:p>
          <a:endParaRPr lang="en-US"/>
        </a:p>
      </dgm:t>
    </dgm:pt>
    <dgm:pt modelId="{5CC3C14E-A577-46CB-914A-DECCFD47331C}">
      <dgm:prSet phldrT="[Text]" custT="1"/>
      <dgm:spPr/>
      <dgm:t>
        <a:bodyPr/>
        <a:lstStyle/>
        <a:p>
          <a:r>
            <a:rPr lang="en-US" sz="2400" dirty="0" smtClean="0"/>
            <a:t>multiple-choice questions only</a:t>
          </a:r>
          <a:endParaRPr lang="en-US" sz="2400" dirty="0"/>
        </a:p>
      </dgm:t>
    </dgm:pt>
    <dgm:pt modelId="{8C3BFC21-1858-43EC-8BF8-7656321AAEEA}" type="parTrans" cxnId="{5F3655B0-D412-4379-B53E-16C2A7AC6A86}">
      <dgm:prSet/>
      <dgm:spPr/>
      <dgm:t>
        <a:bodyPr/>
        <a:lstStyle/>
        <a:p>
          <a:endParaRPr lang="en-US"/>
        </a:p>
      </dgm:t>
    </dgm:pt>
    <dgm:pt modelId="{3B46954C-24E8-4F21-B1C7-35D62828F389}" type="sibTrans" cxnId="{5F3655B0-D412-4379-B53E-16C2A7AC6A86}">
      <dgm:prSet/>
      <dgm:spPr/>
      <dgm:t>
        <a:bodyPr/>
        <a:lstStyle/>
        <a:p>
          <a:endParaRPr lang="en-US"/>
        </a:p>
      </dgm:t>
    </dgm:pt>
    <dgm:pt modelId="{226B9BF2-13B4-4176-9A19-549863EB1827}">
      <dgm:prSet phldrT="[Text]" custT="1"/>
      <dgm:spPr/>
      <dgm:t>
        <a:bodyPr/>
        <a:lstStyle/>
        <a:p>
          <a:r>
            <a:rPr lang="en-US" sz="4800" b="1" dirty="0" smtClean="0">
              <a:solidFill>
                <a:schemeClr val="tx1"/>
              </a:solidFill>
            </a:rPr>
            <a:t>Book 2</a:t>
          </a:r>
          <a:endParaRPr lang="en-US" sz="4800" b="1" dirty="0">
            <a:solidFill>
              <a:schemeClr val="tx1"/>
            </a:solidFill>
          </a:endParaRPr>
        </a:p>
      </dgm:t>
    </dgm:pt>
    <dgm:pt modelId="{5FAA63DF-1D36-46CC-A20C-3E600F0BF7B0}" type="parTrans" cxnId="{F992BBF3-8B15-4512-8E60-669F46379B76}">
      <dgm:prSet/>
      <dgm:spPr/>
      <dgm:t>
        <a:bodyPr/>
        <a:lstStyle/>
        <a:p>
          <a:endParaRPr lang="en-US"/>
        </a:p>
      </dgm:t>
    </dgm:pt>
    <dgm:pt modelId="{29F8F942-766E-4A66-BB0F-43EC7A460340}" type="sibTrans" cxnId="{F992BBF3-8B15-4512-8E60-669F46379B76}">
      <dgm:prSet/>
      <dgm:spPr/>
      <dgm:t>
        <a:bodyPr/>
        <a:lstStyle/>
        <a:p>
          <a:endParaRPr lang="en-US"/>
        </a:p>
      </dgm:t>
    </dgm:pt>
    <dgm:pt modelId="{151EA5C2-BF25-4F70-B988-F3A3C79F288C}">
      <dgm:prSet phldrT="[Text]" custT="1"/>
      <dgm:spPr/>
      <dgm:t>
        <a:bodyPr/>
        <a:lstStyle/>
        <a:p>
          <a:r>
            <a:rPr lang="en-US" sz="4800" b="1" dirty="0" smtClean="0">
              <a:solidFill>
                <a:schemeClr val="tx1"/>
              </a:solidFill>
            </a:rPr>
            <a:t>Book 3</a:t>
          </a:r>
          <a:endParaRPr lang="en-US" sz="4800" b="1" dirty="0">
            <a:solidFill>
              <a:schemeClr val="tx1"/>
            </a:solidFill>
          </a:endParaRPr>
        </a:p>
      </dgm:t>
    </dgm:pt>
    <dgm:pt modelId="{49601471-AD4D-43B4-B136-547AE542DA9C}" type="parTrans" cxnId="{EFD8388B-C7FE-4440-88CB-8824501B29B5}">
      <dgm:prSet/>
      <dgm:spPr/>
      <dgm:t>
        <a:bodyPr/>
        <a:lstStyle/>
        <a:p>
          <a:endParaRPr lang="en-US"/>
        </a:p>
      </dgm:t>
    </dgm:pt>
    <dgm:pt modelId="{FAE546AC-87DE-495B-BFAE-6D24399E5F3F}" type="sibTrans" cxnId="{EFD8388B-C7FE-4440-88CB-8824501B29B5}">
      <dgm:prSet/>
      <dgm:spPr/>
      <dgm:t>
        <a:bodyPr/>
        <a:lstStyle/>
        <a:p>
          <a:endParaRPr lang="en-US"/>
        </a:p>
      </dgm:t>
    </dgm:pt>
    <dgm:pt modelId="{3F63BDF9-EB85-4871-881F-260E591BBE73}">
      <dgm:prSet phldrT="[Text]" custT="1"/>
      <dgm:spPr/>
      <dgm:t>
        <a:bodyPr/>
        <a:lstStyle/>
        <a:p>
          <a:r>
            <a:rPr lang="en-US" sz="2400" dirty="0" smtClean="0"/>
            <a:t>2-pt. and 3-pt. constructed response questions</a:t>
          </a:r>
          <a:endParaRPr lang="en-US" sz="2400" dirty="0"/>
        </a:p>
      </dgm:t>
    </dgm:pt>
    <dgm:pt modelId="{188A38CA-9CC4-43CE-849D-DA9382A30247}" type="parTrans" cxnId="{7008DC43-C937-4E18-86BB-23ED761709CC}">
      <dgm:prSet/>
      <dgm:spPr/>
      <dgm:t>
        <a:bodyPr/>
        <a:lstStyle/>
        <a:p>
          <a:endParaRPr lang="en-US"/>
        </a:p>
      </dgm:t>
    </dgm:pt>
    <dgm:pt modelId="{38586060-59D7-46E9-9555-DD1C30716034}" type="sibTrans" cxnId="{7008DC43-C937-4E18-86BB-23ED761709CC}">
      <dgm:prSet/>
      <dgm:spPr/>
      <dgm:t>
        <a:bodyPr/>
        <a:lstStyle/>
        <a:p>
          <a:endParaRPr lang="en-US"/>
        </a:p>
      </dgm:t>
    </dgm:pt>
    <dgm:pt modelId="{94227E9E-2D07-4619-8ACE-E009AE10E1AD}">
      <dgm:prSet phldrT="[Text]" custT="1"/>
      <dgm:spPr/>
      <dgm:t>
        <a:bodyPr/>
        <a:lstStyle/>
        <a:p>
          <a:r>
            <a:rPr lang="en-US" sz="2400" dirty="0" smtClean="0"/>
            <a:t>multiple-choice questions only</a:t>
          </a:r>
          <a:endParaRPr lang="en-US" sz="2400" dirty="0"/>
        </a:p>
      </dgm:t>
    </dgm:pt>
    <dgm:pt modelId="{7A0E5A81-75F3-4125-A39C-7B7DFB1011F6}" type="sibTrans" cxnId="{1B899FB5-F96B-48A4-955E-7C4E4EDBA66B}">
      <dgm:prSet/>
      <dgm:spPr/>
      <dgm:t>
        <a:bodyPr/>
        <a:lstStyle/>
        <a:p>
          <a:endParaRPr lang="en-US"/>
        </a:p>
      </dgm:t>
    </dgm:pt>
    <dgm:pt modelId="{2968EF28-AAB1-4B5F-948E-A837BB257F2A}" type="parTrans" cxnId="{1B899FB5-F96B-48A4-955E-7C4E4EDBA66B}">
      <dgm:prSet/>
      <dgm:spPr/>
      <dgm:t>
        <a:bodyPr/>
        <a:lstStyle/>
        <a:p>
          <a:endParaRPr lang="en-US"/>
        </a:p>
      </dgm:t>
    </dgm:pt>
    <dgm:pt modelId="{8990B15A-18CA-40C8-8791-3D6420F8A00D}" type="pres">
      <dgm:prSet presAssocID="{B4E45D81-6719-4129-B969-4FFB8F9012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6B1DF0-1BAB-4FB2-B4B0-4A7E63FCB3D5}" type="pres">
      <dgm:prSet presAssocID="{E4DB0574-5427-44EE-839A-5EA63A12CEA5}" presName="linNode" presStyleCnt="0"/>
      <dgm:spPr/>
      <dgm:t>
        <a:bodyPr/>
        <a:lstStyle/>
        <a:p>
          <a:endParaRPr lang="en-US"/>
        </a:p>
      </dgm:t>
    </dgm:pt>
    <dgm:pt modelId="{C82C39F3-D92B-4C83-A956-CDCB73A9E20B}" type="pres">
      <dgm:prSet presAssocID="{E4DB0574-5427-44EE-839A-5EA63A12CEA5}" presName="parentText" presStyleLbl="node1" presStyleIdx="0" presStyleCnt="3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07E12-E26A-44AC-A64F-D043947A9895}" type="pres">
      <dgm:prSet presAssocID="{E4DB0574-5427-44EE-839A-5EA63A12CEA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2F0DB0-F296-41FC-BAB9-5C52B9C57B88}" type="pres">
      <dgm:prSet presAssocID="{0ABF46A8-6CA9-46C2-BAA2-A18444DE70B1}" presName="sp" presStyleCnt="0"/>
      <dgm:spPr/>
      <dgm:t>
        <a:bodyPr/>
        <a:lstStyle/>
        <a:p>
          <a:endParaRPr lang="en-US"/>
        </a:p>
      </dgm:t>
    </dgm:pt>
    <dgm:pt modelId="{13D13F2C-5D2D-493E-8D82-9C8224153A2B}" type="pres">
      <dgm:prSet presAssocID="{226B9BF2-13B4-4176-9A19-549863EB1827}" presName="linNode" presStyleCnt="0"/>
      <dgm:spPr/>
      <dgm:t>
        <a:bodyPr/>
        <a:lstStyle/>
        <a:p>
          <a:endParaRPr lang="en-US"/>
        </a:p>
      </dgm:t>
    </dgm:pt>
    <dgm:pt modelId="{478C2AC1-5A3D-4ADE-95A9-AD95907894CC}" type="pres">
      <dgm:prSet presAssocID="{226B9BF2-13B4-4176-9A19-549863EB182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9D191F-755E-43DD-8365-F8A5FF85290F}" type="pres">
      <dgm:prSet presAssocID="{226B9BF2-13B4-4176-9A19-549863EB182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7E05CD-3002-4B44-8C67-810BDB5650CA}" type="pres">
      <dgm:prSet presAssocID="{29F8F942-766E-4A66-BB0F-43EC7A460340}" presName="sp" presStyleCnt="0"/>
      <dgm:spPr/>
      <dgm:t>
        <a:bodyPr/>
        <a:lstStyle/>
        <a:p>
          <a:endParaRPr lang="en-US"/>
        </a:p>
      </dgm:t>
    </dgm:pt>
    <dgm:pt modelId="{A30802CF-374C-48E1-9075-61A4C1869063}" type="pres">
      <dgm:prSet presAssocID="{151EA5C2-BF25-4F70-B988-F3A3C79F288C}" presName="linNode" presStyleCnt="0"/>
      <dgm:spPr/>
      <dgm:t>
        <a:bodyPr/>
        <a:lstStyle/>
        <a:p>
          <a:endParaRPr lang="en-US"/>
        </a:p>
      </dgm:t>
    </dgm:pt>
    <dgm:pt modelId="{B03533B1-B5F3-47EF-A820-5C543B8FD665}" type="pres">
      <dgm:prSet presAssocID="{151EA5C2-BF25-4F70-B988-F3A3C79F288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05519B-B31B-423D-B546-C06B132FF09C}" type="pres">
      <dgm:prSet presAssocID="{151EA5C2-BF25-4F70-B988-F3A3C79F288C}" presName="descendantText" presStyleLbl="alignAccFollowNode1" presStyleIdx="2" presStyleCnt="3" custLinFactNeighborX="0" custLinFactNeighborY="29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C08BB8-7184-7B4F-9B24-40F998193F10}" type="presOf" srcId="{B4E45D81-6719-4129-B969-4FFB8F901201}" destId="{8990B15A-18CA-40C8-8791-3D6420F8A00D}" srcOrd="0" destOrd="0" presId="urn:microsoft.com/office/officeart/2005/8/layout/vList5"/>
    <dgm:cxn modelId="{F992BBF3-8B15-4512-8E60-669F46379B76}" srcId="{B4E45D81-6719-4129-B969-4FFB8F901201}" destId="{226B9BF2-13B4-4176-9A19-549863EB1827}" srcOrd="1" destOrd="0" parTransId="{5FAA63DF-1D36-46CC-A20C-3E600F0BF7B0}" sibTransId="{29F8F942-766E-4A66-BB0F-43EC7A460340}"/>
    <dgm:cxn modelId="{7008DC43-C937-4E18-86BB-23ED761709CC}" srcId="{151EA5C2-BF25-4F70-B988-F3A3C79F288C}" destId="{3F63BDF9-EB85-4871-881F-260E591BBE73}" srcOrd="0" destOrd="0" parTransId="{188A38CA-9CC4-43CE-849D-DA9382A30247}" sibTransId="{38586060-59D7-46E9-9555-DD1C30716034}"/>
    <dgm:cxn modelId="{EFD8388B-C7FE-4440-88CB-8824501B29B5}" srcId="{B4E45D81-6719-4129-B969-4FFB8F901201}" destId="{151EA5C2-BF25-4F70-B988-F3A3C79F288C}" srcOrd="2" destOrd="0" parTransId="{49601471-AD4D-43B4-B136-547AE542DA9C}" sibTransId="{FAE546AC-87DE-495B-BFAE-6D24399E5F3F}"/>
    <dgm:cxn modelId="{D6A3EA4E-08C6-EB4E-92C5-F7EF1BD309BD}" type="presOf" srcId="{151EA5C2-BF25-4F70-B988-F3A3C79F288C}" destId="{B03533B1-B5F3-47EF-A820-5C543B8FD665}" srcOrd="0" destOrd="0" presId="urn:microsoft.com/office/officeart/2005/8/layout/vList5"/>
    <dgm:cxn modelId="{2FBAD549-9C8E-F443-BF18-16D81D0D2773}" type="presOf" srcId="{3F63BDF9-EB85-4871-881F-260E591BBE73}" destId="{B405519B-B31B-423D-B546-C06B132FF09C}" srcOrd="0" destOrd="0" presId="urn:microsoft.com/office/officeart/2005/8/layout/vList5"/>
    <dgm:cxn modelId="{162E57E2-0382-5D4D-8355-616A1BF60D6A}" type="presOf" srcId="{226B9BF2-13B4-4176-9A19-549863EB1827}" destId="{478C2AC1-5A3D-4ADE-95A9-AD95907894CC}" srcOrd="0" destOrd="0" presId="urn:microsoft.com/office/officeart/2005/8/layout/vList5"/>
    <dgm:cxn modelId="{5F3655B0-D412-4379-B53E-16C2A7AC6A86}" srcId="{E4DB0574-5427-44EE-839A-5EA63A12CEA5}" destId="{5CC3C14E-A577-46CB-914A-DECCFD47331C}" srcOrd="0" destOrd="0" parTransId="{8C3BFC21-1858-43EC-8BF8-7656321AAEEA}" sibTransId="{3B46954C-24E8-4F21-B1C7-35D62828F389}"/>
    <dgm:cxn modelId="{1973426D-4512-8E4E-B9B2-20DB3B48B946}" type="presOf" srcId="{5CC3C14E-A577-46CB-914A-DECCFD47331C}" destId="{49007E12-E26A-44AC-A64F-D043947A9895}" srcOrd="0" destOrd="0" presId="urn:microsoft.com/office/officeart/2005/8/layout/vList5"/>
    <dgm:cxn modelId="{0C8183D1-958C-49CC-8E92-83D109AC5C9C}" srcId="{B4E45D81-6719-4129-B969-4FFB8F901201}" destId="{E4DB0574-5427-44EE-839A-5EA63A12CEA5}" srcOrd="0" destOrd="0" parTransId="{D264D0E6-FFFF-4EAF-8140-EBEB21983D21}" sibTransId="{0ABF46A8-6CA9-46C2-BAA2-A18444DE70B1}"/>
    <dgm:cxn modelId="{1B899FB5-F96B-48A4-955E-7C4E4EDBA66B}" srcId="{226B9BF2-13B4-4176-9A19-549863EB1827}" destId="{94227E9E-2D07-4619-8ACE-E009AE10E1AD}" srcOrd="0" destOrd="0" parTransId="{2968EF28-AAB1-4B5F-948E-A837BB257F2A}" sibTransId="{7A0E5A81-75F3-4125-A39C-7B7DFB1011F6}"/>
    <dgm:cxn modelId="{9F00D960-399E-904E-93CF-AE63B7CF4D3A}" type="presOf" srcId="{E4DB0574-5427-44EE-839A-5EA63A12CEA5}" destId="{C82C39F3-D92B-4C83-A956-CDCB73A9E20B}" srcOrd="0" destOrd="0" presId="urn:microsoft.com/office/officeart/2005/8/layout/vList5"/>
    <dgm:cxn modelId="{5DFF3B80-5911-BC44-8ACB-643C0D884043}" type="presOf" srcId="{94227E9E-2D07-4619-8ACE-E009AE10E1AD}" destId="{BC9D191F-755E-43DD-8365-F8A5FF85290F}" srcOrd="0" destOrd="0" presId="urn:microsoft.com/office/officeart/2005/8/layout/vList5"/>
    <dgm:cxn modelId="{51B3C47E-4002-594E-A048-043F43B3D666}" type="presParOf" srcId="{8990B15A-18CA-40C8-8791-3D6420F8A00D}" destId="{C56B1DF0-1BAB-4FB2-B4B0-4A7E63FCB3D5}" srcOrd="0" destOrd="0" presId="urn:microsoft.com/office/officeart/2005/8/layout/vList5"/>
    <dgm:cxn modelId="{2B85836E-94D4-AB4C-95A8-43627CF0B9ED}" type="presParOf" srcId="{C56B1DF0-1BAB-4FB2-B4B0-4A7E63FCB3D5}" destId="{C82C39F3-D92B-4C83-A956-CDCB73A9E20B}" srcOrd="0" destOrd="0" presId="urn:microsoft.com/office/officeart/2005/8/layout/vList5"/>
    <dgm:cxn modelId="{DF12ECE4-4505-AA48-AB5A-87CDB8F21EAA}" type="presParOf" srcId="{C56B1DF0-1BAB-4FB2-B4B0-4A7E63FCB3D5}" destId="{49007E12-E26A-44AC-A64F-D043947A9895}" srcOrd="1" destOrd="0" presId="urn:microsoft.com/office/officeart/2005/8/layout/vList5"/>
    <dgm:cxn modelId="{D79BC04C-2DCA-4343-B07F-1717C69031A0}" type="presParOf" srcId="{8990B15A-18CA-40C8-8791-3D6420F8A00D}" destId="{822F0DB0-F296-41FC-BAB9-5C52B9C57B88}" srcOrd="1" destOrd="0" presId="urn:microsoft.com/office/officeart/2005/8/layout/vList5"/>
    <dgm:cxn modelId="{F501CF17-546E-FC40-9C2A-BFE58E4FB847}" type="presParOf" srcId="{8990B15A-18CA-40C8-8791-3D6420F8A00D}" destId="{13D13F2C-5D2D-493E-8D82-9C8224153A2B}" srcOrd="2" destOrd="0" presId="urn:microsoft.com/office/officeart/2005/8/layout/vList5"/>
    <dgm:cxn modelId="{96AB6704-CBC8-F54C-BDFD-C744FC99E752}" type="presParOf" srcId="{13D13F2C-5D2D-493E-8D82-9C8224153A2B}" destId="{478C2AC1-5A3D-4ADE-95A9-AD95907894CC}" srcOrd="0" destOrd="0" presId="urn:microsoft.com/office/officeart/2005/8/layout/vList5"/>
    <dgm:cxn modelId="{14A18716-517A-E44F-862D-C764CCB17FC2}" type="presParOf" srcId="{13D13F2C-5D2D-493E-8D82-9C8224153A2B}" destId="{BC9D191F-755E-43DD-8365-F8A5FF85290F}" srcOrd="1" destOrd="0" presId="urn:microsoft.com/office/officeart/2005/8/layout/vList5"/>
    <dgm:cxn modelId="{EE120EB5-4D43-464F-A2F2-DF2E0FE8513F}" type="presParOf" srcId="{8990B15A-18CA-40C8-8791-3D6420F8A00D}" destId="{687E05CD-3002-4B44-8C67-810BDB5650CA}" srcOrd="3" destOrd="0" presId="urn:microsoft.com/office/officeart/2005/8/layout/vList5"/>
    <dgm:cxn modelId="{FE717D1C-C8D1-354D-8613-7DB5CC34AD52}" type="presParOf" srcId="{8990B15A-18CA-40C8-8791-3D6420F8A00D}" destId="{A30802CF-374C-48E1-9075-61A4C1869063}" srcOrd="4" destOrd="0" presId="urn:microsoft.com/office/officeart/2005/8/layout/vList5"/>
    <dgm:cxn modelId="{EA880B0C-27A6-684D-911F-F8C1919F993D}" type="presParOf" srcId="{A30802CF-374C-48E1-9075-61A4C1869063}" destId="{B03533B1-B5F3-47EF-A820-5C543B8FD665}" srcOrd="0" destOrd="0" presId="urn:microsoft.com/office/officeart/2005/8/layout/vList5"/>
    <dgm:cxn modelId="{C515080E-748B-4B46-9D71-4016B6A92DE1}" type="presParOf" srcId="{A30802CF-374C-48E1-9075-61A4C1869063}" destId="{B405519B-B31B-423D-B546-C06B132FF09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3B6B3A-83C2-4655-9CFD-5D490FF9EA7F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B78A77-BBA6-48A7-82A4-01F69BDB90C0}">
      <dgm:prSet phldrT="[Text]"/>
      <dgm:spPr/>
      <dgm:t>
        <a:bodyPr/>
        <a:lstStyle/>
        <a:p>
          <a:r>
            <a:rPr lang="en-US" dirty="0" smtClean="0"/>
            <a:t>ELA</a:t>
          </a:r>
          <a:endParaRPr lang="en-US" dirty="0"/>
        </a:p>
      </dgm:t>
    </dgm:pt>
    <dgm:pt modelId="{42F5E076-A75E-4F0C-8075-59815F3F3D2E}" type="parTrans" cxnId="{6B927A65-9DCC-4D1F-BE61-520A8BD8243C}">
      <dgm:prSet/>
      <dgm:spPr/>
      <dgm:t>
        <a:bodyPr/>
        <a:lstStyle/>
        <a:p>
          <a:endParaRPr lang="en-US"/>
        </a:p>
      </dgm:t>
    </dgm:pt>
    <dgm:pt modelId="{2AD8D5CC-7EC4-4F63-BC1F-5E0D39B3A42A}" type="sibTrans" cxnId="{6B927A65-9DCC-4D1F-BE61-520A8BD8243C}">
      <dgm:prSet/>
      <dgm:spPr/>
      <dgm:t>
        <a:bodyPr/>
        <a:lstStyle/>
        <a:p>
          <a:endParaRPr lang="en-US"/>
        </a:p>
      </dgm:t>
    </dgm:pt>
    <dgm:pt modelId="{A612637E-B045-4069-9398-B91E1D3DE3B7}">
      <dgm:prSet phldrT="[Text]" custT="1"/>
      <dgm:spPr/>
      <dgm:t>
        <a:bodyPr/>
        <a:lstStyle/>
        <a:p>
          <a:r>
            <a:rPr lang="en-US" sz="1600" dirty="0" smtClean="0"/>
            <a:t>Read as much fiction as non-fiction</a:t>
          </a:r>
          <a:endParaRPr lang="en-US" sz="1600" dirty="0"/>
        </a:p>
      </dgm:t>
    </dgm:pt>
    <dgm:pt modelId="{CCCE19AD-CA6A-400D-B05C-862949736A5D}" type="parTrans" cxnId="{1E9DFA28-FF0B-4B59-BA57-B6359FC51B4F}">
      <dgm:prSet/>
      <dgm:spPr/>
      <dgm:t>
        <a:bodyPr/>
        <a:lstStyle/>
        <a:p>
          <a:endParaRPr lang="en-US"/>
        </a:p>
      </dgm:t>
    </dgm:pt>
    <dgm:pt modelId="{D14C5E87-8FB6-4CB3-82DE-69F361147158}" type="sibTrans" cxnId="{1E9DFA28-FF0B-4B59-BA57-B6359FC51B4F}">
      <dgm:prSet/>
      <dgm:spPr/>
      <dgm:t>
        <a:bodyPr/>
        <a:lstStyle/>
        <a:p>
          <a:endParaRPr lang="en-US"/>
        </a:p>
      </dgm:t>
    </dgm:pt>
    <dgm:pt modelId="{D7F86048-7745-4EC0-97D4-5E10CB7BF091}">
      <dgm:prSet phldrT="[Text]" custT="1"/>
      <dgm:spPr/>
      <dgm:t>
        <a:bodyPr/>
        <a:lstStyle/>
        <a:p>
          <a:r>
            <a:rPr lang="en-US" sz="1600" dirty="0" smtClean="0"/>
            <a:t>Learn about the world by reading</a:t>
          </a:r>
          <a:endParaRPr lang="en-US" sz="1600" dirty="0"/>
        </a:p>
      </dgm:t>
    </dgm:pt>
    <dgm:pt modelId="{6A719B02-DA2E-4D68-AC9B-26C68EE00D8E}" type="parTrans" cxnId="{526CBFD8-4D19-4FFC-9E5E-F1ABDA700478}">
      <dgm:prSet/>
      <dgm:spPr/>
      <dgm:t>
        <a:bodyPr/>
        <a:lstStyle/>
        <a:p>
          <a:endParaRPr lang="en-US"/>
        </a:p>
      </dgm:t>
    </dgm:pt>
    <dgm:pt modelId="{4E8FF12D-87E4-488C-9D65-76D9A0027A3D}" type="sibTrans" cxnId="{526CBFD8-4D19-4FFC-9E5E-F1ABDA700478}">
      <dgm:prSet/>
      <dgm:spPr/>
      <dgm:t>
        <a:bodyPr/>
        <a:lstStyle/>
        <a:p>
          <a:endParaRPr lang="en-US"/>
        </a:p>
      </dgm:t>
    </dgm:pt>
    <dgm:pt modelId="{A9432A47-C475-419F-A421-98ACDA648185}">
      <dgm:prSet phldrT="[Text]" custT="1"/>
      <dgm:spPr/>
      <dgm:t>
        <a:bodyPr/>
        <a:lstStyle/>
        <a:p>
          <a:r>
            <a:rPr lang="en-US" sz="1600" dirty="0" smtClean="0"/>
            <a:t>Read more challenging material</a:t>
          </a:r>
          <a:endParaRPr lang="en-US" sz="1600" dirty="0"/>
        </a:p>
      </dgm:t>
    </dgm:pt>
    <dgm:pt modelId="{FBAA1B84-EE6F-4B4E-98FF-E38ABE7680DA}" type="parTrans" cxnId="{42AF0E80-9CEE-4FDA-B1E0-FD0E88D3EF40}">
      <dgm:prSet/>
      <dgm:spPr/>
      <dgm:t>
        <a:bodyPr/>
        <a:lstStyle/>
        <a:p>
          <a:endParaRPr lang="en-US"/>
        </a:p>
      </dgm:t>
    </dgm:pt>
    <dgm:pt modelId="{757C4BEF-B236-4584-B5F1-43D5031FEB51}" type="sibTrans" cxnId="{42AF0E80-9CEE-4FDA-B1E0-FD0E88D3EF40}">
      <dgm:prSet/>
      <dgm:spPr/>
      <dgm:t>
        <a:bodyPr/>
        <a:lstStyle/>
        <a:p>
          <a:endParaRPr lang="en-US"/>
        </a:p>
      </dgm:t>
    </dgm:pt>
    <dgm:pt modelId="{CA34A1F7-BA0A-4A6E-97DD-4508416A4145}">
      <dgm:prSet phldrT="[Text]" custT="1"/>
      <dgm:spPr/>
      <dgm:t>
        <a:bodyPr/>
        <a:lstStyle/>
        <a:p>
          <a:r>
            <a:rPr lang="en-US" sz="1600" dirty="0" smtClean="0"/>
            <a:t>Talk about reading using evidence</a:t>
          </a:r>
          <a:endParaRPr lang="en-US" sz="1600" dirty="0"/>
        </a:p>
      </dgm:t>
    </dgm:pt>
    <dgm:pt modelId="{B8CC36B9-58A2-432A-B06A-A840C6C34180}" type="parTrans" cxnId="{77A944A1-8603-407D-8AD4-6A1CF06EA361}">
      <dgm:prSet/>
      <dgm:spPr/>
      <dgm:t>
        <a:bodyPr/>
        <a:lstStyle/>
        <a:p>
          <a:endParaRPr lang="en-US"/>
        </a:p>
      </dgm:t>
    </dgm:pt>
    <dgm:pt modelId="{CD2EF577-DA7C-4C12-9187-318AE781B3B5}" type="sibTrans" cxnId="{77A944A1-8603-407D-8AD4-6A1CF06EA361}">
      <dgm:prSet/>
      <dgm:spPr/>
      <dgm:t>
        <a:bodyPr/>
        <a:lstStyle/>
        <a:p>
          <a:endParaRPr lang="en-US"/>
        </a:p>
      </dgm:t>
    </dgm:pt>
    <dgm:pt modelId="{073B5C63-B7A5-4EDB-B173-01FD5F00C184}">
      <dgm:prSet phldrT="[Text]" custT="1"/>
      <dgm:spPr/>
      <dgm:t>
        <a:bodyPr/>
        <a:lstStyle/>
        <a:p>
          <a:r>
            <a:rPr lang="en-US" sz="1400" dirty="0" smtClean="0"/>
            <a:t> </a:t>
          </a:r>
          <a:r>
            <a:rPr lang="en-US" sz="1600" dirty="0" smtClean="0"/>
            <a:t>Write about text using evidence</a:t>
          </a:r>
          <a:endParaRPr lang="en-US" sz="1600" dirty="0"/>
        </a:p>
      </dgm:t>
    </dgm:pt>
    <dgm:pt modelId="{D853E566-BAE2-4191-9275-6F2F16FFDE83}" type="parTrans" cxnId="{DE726297-A59E-4E57-B65E-A91C3564F470}">
      <dgm:prSet/>
      <dgm:spPr/>
      <dgm:t>
        <a:bodyPr/>
        <a:lstStyle/>
        <a:p>
          <a:endParaRPr lang="en-US"/>
        </a:p>
      </dgm:t>
    </dgm:pt>
    <dgm:pt modelId="{29172552-E663-44A7-970C-1A00C606688F}" type="sibTrans" cxnId="{DE726297-A59E-4E57-B65E-A91C3564F470}">
      <dgm:prSet/>
      <dgm:spPr/>
      <dgm:t>
        <a:bodyPr/>
        <a:lstStyle/>
        <a:p>
          <a:endParaRPr lang="en-US"/>
        </a:p>
      </dgm:t>
    </dgm:pt>
    <dgm:pt modelId="{FC8B0923-F230-43B5-A8AE-FD4E9CFE145E}">
      <dgm:prSet phldrT="[Text]" custT="1"/>
      <dgm:spPr/>
      <dgm:t>
        <a:bodyPr/>
        <a:lstStyle/>
        <a:p>
          <a:r>
            <a:rPr lang="en-US" sz="1600" dirty="0" smtClean="0"/>
            <a:t>Know more vocabulary words</a:t>
          </a:r>
          <a:endParaRPr lang="en-US" sz="1600" dirty="0"/>
        </a:p>
      </dgm:t>
    </dgm:pt>
    <dgm:pt modelId="{F072C1A5-7FC5-407E-939F-BC8A7DEACF4D}" type="parTrans" cxnId="{390C1942-D381-43D4-987A-43E10D209CC5}">
      <dgm:prSet/>
      <dgm:spPr/>
      <dgm:t>
        <a:bodyPr/>
        <a:lstStyle/>
        <a:p>
          <a:endParaRPr lang="en-US"/>
        </a:p>
      </dgm:t>
    </dgm:pt>
    <dgm:pt modelId="{C1AA6926-9E1B-4656-B9B3-A51681DFA897}" type="sibTrans" cxnId="{390C1942-D381-43D4-987A-43E10D209CC5}">
      <dgm:prSet/>
      <dgm:spPr/>
      <dgm:t>
        <a:bodyPr/>
        <a:lstStyle/>
        <a:p>
          <a:endParaRPr lang="en-US"/>
        </a:p>
      </dgm:t>
    </dgm:pt>
    <dgm:pt modelId="{A36976AC-440D-43E1-95D3-CCEEB59827A6}" type="pres">
      <dgm:prSet presAssocID="{163B6B3A-83C2-4655-9CFD-5D490FF9EA7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70FDAB-3B5B-4D92-89F2-61C3383614A5}" type="pres">
      <dgm:prSet presAssocID="{8CB78A77-BBA6-48A7-82A4-01F69BDB90C0}" presName="centerShape" presStyleLbl="node0" presStyleIdx="0" presStyleCnt="1"/>
      <dgm:spPr/>
      <dgm:t>
        <a:bodyPr/>
        <a:lstStyle/>
        <a:p>
          <a:endParaRPr lang="en-US"/>
        </a:p>
      </dgm:t>
    </dgm:pt>
    <dgm:pt modelId="{5630413F-B679-456E-9DA0-4AA620BB6D13}" type="pres">
      <dgm:prSet presAssocID="{CCCE19AD-CA6A-400D-B05C-862949736A5D}" presName="parTrans" presStyleLbl="sibTrans2D1" presStyleIdx="0" presStyleCnt="6"/>
      <dgm:spPr/>
      <dgm:t>
        <a:bodyPr/>
        <a:lstStyle/>
        <a:p>
          <a:endParaRPr lang="en-US"/>
        </a:p>
      </dgm:t>
    </dgm:pt>
    <dgm:pt modelId="{35140569-097D-4993-A3C3-9BF76C65F286}" type="pres">
      <dgm:prSet presAssocID="{CCCE19AD-CA6A-400D-B05C-862949736A5D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A6183B44-5875-4E0A-96B0-5985A0E6F330}" type="pres">
      <dgm:prSet presAssocID="{A612637E-B045-4069-9398-B91E1D3DE3B7}" presName="node" presStyleLbl="node1" presStyleIdx="0" presStyleCnt="6" custScaleX="113983" custScaleY="119964" custLinFactNeighborX="-2034" custLinFactNeighborY="461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EC4CBF-DDFF-42A0-B38E-E32E991A9C01}" type="pres">
      <dgm:prSet presAssocID="{6A719B02-DA2E-4D68-AC9B-26C68EE00D8E}" presName="parTrans" presStyleLbl="sibTrans2D1" presStyleIdx="1" presStyleCnt="6"/>
      <dgm:spPr/>
      <dgm:t>
        <a:bodyPr/>
        <a:lstStyle/>
        <a:p>
          <a:endParaRPr lang="en-US"/>
        </a:p>
      </dgm:t>
    </dgm:pt>
    <dgm:pt modelId="{733A9067-D6FF-4894-ABAB-58AE619E67B8}" type="pres">
      <dgm:prSet presAssocID="{6A719B02-DA2E-4D68-AC9B-26C68EE00D8E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919D3C0F-67B7-45CF-8DA1-F4ECECB09BE6}" type="pres">
      <dgm:prSet presAssocID="{D7F86048-7745-4EC0-97D4-5E10CB7BF091}" presName="node" presStyleLbl="node1" presStyleIdx="1" presStyleCnt="6" custScaleX="128719" custScaleY="116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C051F9-277B-4921-85F7-7062D299E0E8}" type="pres">
      <dgm:prSet presAssocID="{FBAA1B84-EE6F-4B4E-98FF-E38ABE7680DA}" presName="parTrans" presStyleLbl="sibTrans2D1" presStyleIdx="2" presStyleCnt="6"/>
      <dgm:spPr/>
      <dgm:t>
        <a:bodyPr/>
        <a:lstStyle/>
        <a:p>
          <a:endParaRPr lang="en-US"/>
        </a:p>
      </dgm:t>
    </dgm:pt>
    <dgm:pt modelId="{397EC81B-5E35-4B1F-9A7B-A1444D2A7142}" type="pres">
      <dgm:prSet presAssocID="{FBAA1B84-EE6F-4B4E-98FF-E38ABE7680DA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F1883D10-2088-4B55-ACCB-B4307427BE83}" type="pres">
      <dgm:prSet presAssocID="{A9432A47-C475-419F-A421-98ACDA648185}" presName="node" presStyleLbl="node1" presStyleIdx="2" presStyleCnt="6" custScaleX="130836" custScaleY="1064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95F8CD-4EDC-43F8-8ED4-5CE581C7BCD9}" type="pres">
      <dgm:prSet presAssocID="{B8CC36B9-58A2-432A-B06A-A840C6C34180}" presName="parTrans" presStyleLbl="sibTrans2D1" presStyleIdx="3" presStyleCnt="6"/>
      <dgm:spPr/>
      <dgm:t>
        <a:bodyPr/>
        <a:lstStyle/>
        <a:p>
          <a:endParaRPr lang="en-US"/>
        </a:p>
      </dgm:t>
    </dgm:pt>
    <dgm:pt modelId="{41A58663-42A2-406B-9C37-5CE3224D5737}" type="pres">
      <dgm:prSet presAssocID="{B8CC36B9-58A2-432A-B06A-A840C6C34180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9534CA03-BFF6-444D-BB7A-690384020C8A}" type="pres">
      <dgm:prSet presAssocID="{CA34A1F7-BA0A-4A6E-97DD-4508416A4145}" presName="node" presStyleLbl="node1" presStyleIdx="3" presStyleCnt="6" custScaleX="115444" custScaleY="106923" custRadScaleRad="94816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2CBB19-DCE6-4C6A-9711-110BE6E25133}" type="pres">
      <dgm:prSet presAssocID="{D853E566-BAE2-4191-9275-6F2F16FFDE83}" presName="parTrans" presStyleLbl="sibTrans2D1" presStyleIdx="4" presStyleCnt="6"/>
      <dgm:spPr/>
      <dgm:t>
        <a:bodyPr/>
        <a:lstStyle/>
        <a:p>
          <a:endParaRPr lang="en-US"/>
        </a:p>
      </dgm:t>
    </dgm:pt>
    <dgm:pt modelId="{1B6CF516-183E-41C1-93BF-DB634623485C}" type="pres">
      <dgm:prSet presAssocID="{D853E566-BAE2-4191-9275-6F2F16FFDE83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F9ECD6C4-E066-4DF2-92CA-838D674B41E6}" type="pres">
      <dgm:prSet presAssocID="{073B5C63-B7A5-4EDB-B173-01FD5F00C184}" presName="node" presStyleLbl="node1" presStyleIdx="4" presStyleCnt="6" custScaleX="130179" custScaleY="976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164F1E-1E93-459F-B725-A3FF6DE02FEE}" type="pres">
      <dgm:prSet presAssocID="{F072C1A5-7FC5-407E-939F-BC8A7DEACF4D}" presName="parTrans" presStyleLbl="sibTrans2D1" presStyleIdx="5" presStyleCnt="6"/>
      <dgm:spPr/>
      <dgm:t>
        <a:bodyPr/>
        <a:lstStyle/>
        <a:p>
          <a:endParaRPr lang="en-US"/>
        </a:p>
      </dgm:t>
    </dgm:pt>
    <dgm:pt modelId="{4EA49DDE-0432-4E47-881E-C13CDBD2959F}" type="pres">
      <dgm:prSet presAssocID="{F072C1A5-7FC5-407E-939F-BC8A7DEACF4D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98C162CF-7292-417E-9B60-F24537CFB825}" type="pres">
      <dgm:prSet presAssocID="{FC8B0923-F230-43B5-A8AE-FD4E9CFE145E}" presName="node" presStyleLbl="node1" presStyleIdx="5" presStyleCnt="6" custScaleX="138560" custScaleY="105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6F4C79-F250-41A7-9C9F-EEB085007380}" type="presOf" srcId="{CCCE19AD-CA6A-400D-B05C-862949736A5D}" destId="{5630413F-B679-456E-9DA0-4AA620BB6D13}" srcOrd="0" destOrd="0" presId="urn:microsoft.com/office/officeart/2005/8/layout/radial5"/>
    <dgm:cxn modelId="{BC59BBB1-E4C7-4641-8BF3-1BC91EA80818}" type="presOf" srcId="{F072C1A5-7FC5-407E-939F-BC8A7DEACF4D}" destId="{4EA49DDE-0432-4E47-881E-C13CDBD2959F}" srcOrd="1" destOrd="0" presId="urn:microsoft.com/office/officeart/2005/8/layout/radial5"/>
    <dgm:cxn modelId="{DB82CFEE-362C-4E56-9933-193EB01F527D}" type="presOf" srcId="{F072C1A5-7FC5-407E-939F-BC8A7DEACF4D}" destId="{04164F1E-1E93-459F-B725-A3FF6DE02FEE}" srcOrd="0" destOrd="0" presId="urn:microsoft.com/office/officeart/2005/8/layout/radial5"/>
    <dgm:cxn modelId="{C074AB39-855D-4B0A-948C-A2D42D7F08B3}" type="presOf" srcId="{163B6B3A-83C2-4655-9CFD-5D490FF9EA7F}" destId="{A36976AC-440D-43E1-95D3-CCEEB59827A6}" srcOrd="0" destOrd="0" presId="urn:microsoft.com/office/officeart/2005/8/layout/radial5"/>
    <dgm:cxn modelId="{1E9DFA28-FF0B-4B59-BA57-B6359FC51B4F}" srcId="{8CB78A77-BBA6-48A7-82A4-01F69BDB90C0}" destId="{A612637E-B045-4069-9398-B91E1D3DE3B7}" srcOrd="0" destOrd="0" parTransId="{CCCE19AD-CA6A-400D-B05C-862949736A5D}" sibTransId="{D14C5E87-8FB6-4CB3-82DE-69F361147158}"/>
    <dgm:cxn modelId="{390C1942-D381-43D4-987A-43E10D209CC5}" srcId="{8CB78A77-BBA6-48A7-82A4-01F69BDB90C0}" destId="{FC8B0923-F230-43B5-A8AE-FD4E9CFE145E}" srcOrd="5" destOrd="0" parTransId="{F072C1A5-7FC5-407E-939F-BC8A7DEACF4D}" sibTransId="{C1AA6926-9E1B-4656-B9B3-A51681DFA897}"/>
    <dgm:cxn modelId="{2CA6A5A7-5FF6-4C9A-8002-828DFBAE0BCB}" type="presOf" srcId="{6A719B02-DA2E-4D68-AC9B-26C68EE00D8E}" destId="{733A9067-D6FF-4894-ABAB-58AE619E67B8}" srcOrd="1" destOrd="0" presId="urn:microsoft.com/office/officeart/2005/8/layout/radial5"/>
    <dgm:cxn modelId="{526CBFD8-4D19-4FFC-9E5E-F1ABDA700478}" srcId="{8CB78A77-BBA6-48A7-82A4-01F69BDB90C0}" destId="{D7F86048-7745-4EC0-97D4-5E10CB7BF091}" srcOrd="1" destOrd="0" parTransId="{6A719B02-DA2E-4D68-AC9B-26C68EE00D8E}" sibTransId="{4E8FF12D-87E4-488C-9D65-76D9A0027A3D}"/>
    <dgm:cxn modelId="{A3E138C6-B7E1-4BDD-B09B-8E8627C025BF}" type="presOf" srcId="{FBAA1B84-EE6F-4B4E-98FF-E38ABE7680DA}" destId="{397EC81B-5E35-4B1F-9A7B-A1444D2A7142}" srcOrd="1" destOrd="0" presId="urn:microsoft.com/office/officeart/2005/8/layout/radial5"/>
    <dgm:cxn modelId="{2C855136-EAE6-45A3-81C6-09935425AFB0}" type="presOf" srcId="{B8CC36B9-58A2-432A-B06A-A840C6C34180}" destId="{41A58663-42A2-406B-9C37-5CE3224D5737}" srcOrd="1" destOrd="0" presId="urn:microsoft.com/office/officeart/2005/8/layout/radial5"/>
    <dgm:cxn modelId="{31579E04-DC03-4E47-BF42-4216F7CBA475}" type="presOf" srcId="{073B5C63-B7A5-4EDB-B173-01FD5F00C184}" destId="{F9ECD6C4-E066-4DF2-92CA-838D674B41E6}" srcOrd="0" destOrd="0" presId="urn:microsoft.com/office/officeart/2005/8/layout/radial5"/>
    <dgm:cxn modelId="{EF80D391-FC76-4B7E-9E3D-D0F7EDD1F92F}" type="presOf" srcId="{FBAA1B84-EE6F-4B4E-98FF-E38ABE7680DA}" destId="{0BC051F9-277B-4921-85F7-7062D299E0E8}" srcOrd="0" destOrd="0" presId="urn:microsoft.com/office/officeart/2005/8/layout/radial5"/>
    <dgm:cxn modelId="{42AF0E80-9CEE-4FDA-B1E0-FD0E88D3EF40}" srcId="{8CB78A77-BBA6-48A7-82A4-01F69BDB90C0}" destId="{A9432A47-C475-419F-A421-98ACDA648185}" srcOrd="2" destOrd="0" parTransId="{FBAA1B84-EE6F-4B4E-98FF-E38ABE7680DA}" sibTransId="{757C4BEF-B236-4584-B5F1-43D5031FEB51}"/>
    <dgm:cxn modelId="{2401BC5B-DEB0-4297-B3A1-99BC8467DEAE}" type="presOf" srcId="{D853E566-BAE2-4191-9275-6F2F16FFDE83}" destId="{1B6CF516-183E-41C1-93BF-DB634623485C}" srcOrd="1" destOrd="0" presId="urn:microsoft.com/office/officeart/2005/8/layout/radial5"/>
    <dgm:cxn modelId="{3E288C22-0E3F-4D3B-97BB-2DEB903D7B35}" type="presOf" srcId="{D853E566-BAE2-4191-9275-6F2F16FFDE83}" destId="{882CBB19-DCE6-4C6A-9711-110BE6E25133}" srcOrd="0" destOrd="0" presId="urn:microsoft.com/office/officeart/2005/8/layout/radial5"/>
    <dgm:cxn modelId="{DE726297-A59E-4E57-B65E-A91C3564F470}" srcId="{8CB78A77-BBA6-48A7-82A4-01F69BDB90C0}" destId="{073B5C63-B7A5-4EDB-B173-01FD5F00C184}" srcOrd="4" destOrd="0" parTransId="{D853E566-BAE2-4191-9275-6F2F16FFDE83}" sibTransId="{29172552-E663-44A7-970C-1A00C606688F}"/>
    <dgm:cxn modelId="{58FDA435-97DB-4DCB-AF49-2EE75DC3D84F}" type="presOf" srcId="{A9432A47-C475-419F-A421-98ACDA648185}" destId="{F1883D10-2088-4B55-ACCB-B4307427BE83}" srcOrd="0" destOrd="0" presId="urn:microsoft.com/office/officeart/2005/8/layout/radial5"/>
    <dgm:cxn modelId="{F9758E18-BAD7-471F-BF0A-789C9193C216}" type="presOf" srcId="{A612637E-B045-4069-9398-B91E1D3DE3B7}" destId="{A6183B44-5875-4E0A-96B0-5985A0E6F330}" srcOrd="0" destOrd="0" presId="urn:microsoft.com/office/officeart/2005/8/layout/radial5"/>
    <dgm:cxn modelId="{1C2D6AC3-42FF-409C-B0B7-57B79D65DE9B}" type="presOf" srcId="{FC8B0923-F230-43B5-A8AE-FD4E9CFE145E}" destId="{98C162CF-7292-417E-9B60-F24537CFB825}" srcOrd="0" destOrd="0" presId="urn:microsoft.com/office/officeart/2005/8/layout/radial5"/>
    <dgm:cxn modelId="{2D0E4266-2133-4072-A41E-774B96AC8D76}" type="presOf" srcId="{8CB78A77-BBA6-48A7-82A4-01F69BDB90C0}" destId="{0F70FDAB-3B5B-4D92-89F2-61C3383614A5}" srcOrd="0" destOrd="0" presId="urn:microsoft.com/office/officeart/2005/8/layout/radial5"/>
    <dgm:cxn modelId="{77A944A1-8603-407D-8AD4-6A1CF06EA361}" srcId="{8CB78A77-BBA6-48A7-82A4-01F69BDB90C0}" destId="{CA34A1F7-BA0A-4A6E-97DD-4508416A4145}" srcOrd="3" destOrd="0" parTransId="{B8CC36B9-58A2-432A-B06A-A840C6C34180}" sibTransId="{CD2EF577-DA7C-4C12-9187-318AE781B3B5}"/>
    <dgm:cxn modelId="{2A553B57-62AD-48CA-8A8B-82DE32962274}" type="presOf" srcId="{CCCE19AD-CA6A-400D-B05C-862949736A5D}" destId="{35140569-097D-4993-A3C3-9BF76C65F286}" srcOrd="1" destOrd="0" presId="urn:microsoft.com/office/officeart/2005/8/layout/radial5"/>
    <dgm:cxn modelId="{6B927A65-9DCC-4D1F-BE61-520A8BD8243C}" srcId="{163B6B3A-83C2-4655-9CFD-5D490FF9EA7F}" destId="{8CB78A77-BBA6-48A7-82A4-01F69BDB90C0}" srcOrd="0" destOrd="0" parTransId="{42F5E076-A75E-4F0C-8075-59815F3F3D2E}" sibTransId="{2AD8D5CC-7EC4-4F63-BC1F-5E0D39B3A42A}"/>
    <dgm:cxn modelId="{C7442EB9-5B20-4632-8ADB-B4CA0E2CFDA0}" type="presOf" srcId="{D7F86048-7745-4EC0-97D4-5E10CB7BF091}" destId="{919D3C0F-67B7-45CF-8DA1-F4ECECB09BE6}" srcOrd="0" destOrd="0" presId="urn:microsoft.com/office/officeart/2005/8/layout/radial5"/>
    <dgm:cxn modelId="{4DADC3BC-78B9-4D96-948D-4C5AC3ABC9B6}" type="presOf" srcId="{6A719B02-DA2E-4D68-AC9B-26C68EE00D8E}" destId="{23EC4CBF-DDFF-42A0-B38E-E32E991A9C01}" srcOrd="0" destOrd="0" presId="urn:microsoft.com/office/officeart/2005/8/layout/radial5"/>
    <dgm:cxn modelId="{729A23E0-A66F-4CE6-B5DE-4778BE761821}" type="presOf" srcId="{B8CC36B9-58A2-432A-B06A-A840C6C34180}" destId="{FB95F8CD-4EDC-43F8-8ED4-5CE581C7BCD9}" srcOrd="0" destOrd="0" presId="urn:microsoft.com/office/officeart/2005/8/layout/radial5"/>
    <dgm:cxn modelId="{DBF75744-56A7-4352-B379-39591F35F35B}" type="presOf" srcId="{CA34A1F7-BA0A-4A6E-97DD-4508416A4145}" destId="{9534CA03-BFF6-444D-BB7A-690384020C8A}" srcOrd="0" destOrd="0" presId="urn:microsoft.com/office/officeart/2005/8/layout/radial5"/>
    <dgm:cxn modelId="{6FA81B27-72F6-451B-AE41-462668D2C1A4}" type="presParOf" srcId="{A36976AC-440D-43E1-95D3-CCEEB59827A6}" destId="{0F70FDAB-3B5B-4D92-89F2-61C3383614A5}" srcOrd="0" destOrd="0" presId="urn:microsoft.com/office/officeart/2005/8/layout/radial5"/>
    <dgm:cxn modelId="{5DEB51E6-3F6E-4FBE-AB61-DBF97A73EF46}" type="presParOf" srcId="{A36976AC-440D-43E1-95D3-CCEEB59827A6}" destId="{5630413F-B679-456E-9DA0-4AA620BB6D13}" srcOrd="1" destOrd="0" presId="urn:microsoft.com/office/officeart/2005/8/layout/radial5"/>
    <dgm:cxn modelId="{0EF70E45-52A7-42A7-BF75-FEDCD0DF299F}" type="presParOf" srcId="{5630413F-B679-456E-9DA0-4AA620BB6D13}" destId="{35140569-097D-4993-A3C3-9BF76C65F286}" srcOrd="0" destOrd="0" presId="urn:microsoft.com/office/officeart/2005/8/layout/radial5"/>
    <dgm:cxn modelId="{89AAC980-4D63-447D-8386-BA1D5EB26964}" type="presParOf" srcId="{A36976AC-440D-43E1-95D3-CCEEB59827A6}" destId="{A6183B44-5875-4E0A-96B0-5985A0E6F330}" srcOrd="2" destOrd="0" presId="urn:microsoft.com/office/officeart/2005/8/layout/radial5"/>
    <dgm:cxn modelId="{A28B29D0-547B-416C-8634-4F2A113458C4}" type="presParOf" srcId="{A36976AC-440D-43E1-95D3-CCEEB59827A6}" destId="{23EC4CBF-DDFF-42A0-B38E-E32E991A9C01}" srcOrd="3" destOrd="0" presId="urn:microsoft.com/office/officeart/2005/8/layout/radial5"/>
    <dgm:cxn modelId="{B4BF66F9-BBA0-45F1-A6DE-FC77126EE65B}" type="presParOf" srcId="{23EC4CBF-DDFF-42A0-B38E-E32E991A9C01}" destId="{733A9067-D6FF-4894-ABAB-58AE619E67B8}" srcOrd="0" destOrd="0" presId="urn:microsoft.com/office/officeart/2005/8/layout/radial5"/>
    <dgm:cxn modelId="{3517589B-ECB7-4DAD-82F0-6CE1DB6BF72A}" type="presParOf" srcId="{A36976AC-440D-43E1-95D3-CCEEB59827A6}" destId="{919D3C0F-67B7-45CF-8DA1-F4ECECB09BE6}" srcOrd="4" destOrd="0" presId="urn:microsoft.com/office/officeart/2005/8/layout/radial5"/>
    <dgm:cxn modelId="{C31A6ADB-C816-41FE-BF92-71CB15A5B450}" type="presParOf" srcId="{A36976AC-440D-43E1-95D3-CCEEB59827A6}" destId="{0BC051F9-277B-4921-85F7-7062D299E0E8}" srcOrd="5" destOrd="0" presId="urn:microsoft.com/office/officeart/2005/8/layout/radial5"/>
    <dgm:cxn modelId="{81A140C5-553C-47D4-B147-89A7E1E52B19}" type="presParOf" srcId="{0BC051F9-277B-4921-85F7-7062D299E0E8}" destId="{397EC81B-5E35-4B1F-9A7B-A1444D2A7142}" srcOrd="0" destOrd="0" presId="urn:microsoft.com/office/officeart/2005/8/layout/radial5"/>
    <dgm:cxn modelId="{FEDE1BA9-0619-46ED-9FAC-B3140C3F6A07}" type="presParOf" srcId="{A36976AC-440D-43E1-95D3-CCEEB59827A6}" destId="{F1883D10-2088-4B55-ACCB-B4307427BE83}" srcOrd="6" destOrd="0" presId="urn:microsoft.com/office/officeart/2005/8/layout/radial5"/>
    <dgm:cxn modelId="{4C6AA908-7783-41F7-9042-CA2E766916BE}" type="presParOf" srcId="{A36976AC-440D-43E1-95D3-CCEEB59827A6}" destId="{FB95F8CD-4EDC-43F8-8ED4-5CE581C7BCD9}" srcOrd="7" destOrd="0" presId="urn:microsoft.com/office/officeart/2005/8/layout/radial5"/>
    <dgm:cxn modelId="{E602599A-667A-4B0D-9EA8-C76699013AF1}" type="presParOf" srcId="{FB95F8CD-4EDC-43F8-8ED4-5CE581C7BCD9}" destId="{41A58663-42A2-406B-9C37-5CE3224D5737}" srcOrd="0" destOrd="0" presId="urn:microsoft.com/office/officeart/2005/8/layout/radial5"/>
    <dgm:cxn modelId="{FF8C5137-4DE0-4D0B-88CC-9704C960E0B3}" type="presParOf" srcId="{A36976AC-440D-43E1-95D3-CCEEB59827A6}" destId="{9534CA03-BFF6-444D-BB7A-690384020C8A}" srcOrd="8" destOrd="0" presId="urn:microsoft.com/office/officeart/2005/8/layout/radial5"/>
    <dgm:cxn modelId="{78A8950A-DC51-4D17-A0D0-58430D87A99F}" type="presParOf" srcId="{A36976AC-440D-43E1-95D3-CCEEB59827A6}" destId="{882CBB19-DCE6-4C6A-9711-110BE6E25133}" srcOrd="9" destOrd="0" presId="urn:microsoft.com/office/officeart/2005/8/layout/radial5"/>
    <dgm:cxn modelId="{2CC590D8-4DAD-4EB2-AFBD-2E993ACEE1DE}" type="presParOf" srcId="{882CBB19-DCE6-4C6A-9711-110BE6E25133}" destId="{1B6CF516-183E-41C1-93BF-DB634623485C}" srcOrd="0" destOrd="0" presId="urn:microsoft.com/office/officeart/2005/8/layout/radial5"/>
    <dgm:cxn modelId="{0705E87B-C960-4A2E-BB9D-BCEAE09F7FEC}" type="presParOf" srcId="{A36976AC-440D-43E1-95D3-CCEEB59827A6}" destId="{F9ECD6C4-E066-4DF2-92CA-838D674B41E6}" srcOrd="10" destOrd="0" presId="urn:microsoft.com/office/officeart/2005/8/layout/radial5"/>
    <dgm:cxn modelId="{5A416B6D-6672-481B-95AD-9953447B4E6F}" type="presParOf" srcId="{A36976AC-440D-43E1-95D3-CCEEB59827A6}" destId="{04164F1E-1E93-459F-B725-A3FF6DE02FEE}" srcOrd="11" destOrd="0" presId="urn:microsoft.com/office/officeart/2005/8/layout/radial5"/>
    <dgm:cxn modelId="{474FAF56-9741-45B9-9B8B-A9C458E214EB}" type="presParOf" srcId="{04164F1E-1E93-459F-B725-A3FF6DE02FEE}" destId="{4EA49DDE-0432-4E47-881E-C13CDBD2959F}" srcOrd="0" destOrd="0" presId="urn:microsoft.com/office/officeart/2005/8/layout/radial5"/>
    <dgm:cxn modelId="{602E5390-3D85-4689-99FC-20BBA7A19680}" type="presParOf" srcId="{A36976AC-440D-43E1-95D3-CCEEB59827A6}" destId="{98C162CF-7292-417E-9B60-F24537CFB825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4988" cy="469106"/>
          </a:xfrm>
          <a:prstGeom prst="rect">
            <a:avLst/>
          </a:prstGeom>
        </p:spPr>
        <p:txBody>
          <a:bodyPr vert="horz" lIns="94155" tIns="47078" rIns="94155" bIns="4707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9495" y="0"/>
            <a:ext cx="3074988" cy="469106"/>
          </a:xfrm>
          <a:prstGeom prst="rect">
            <a:avLst/>
          </a:prstGeom>
        </p:spPr>
        <p:txBody>
          <a:bodyPr vert="horz" wrap="square" lIns="94155" tIns="47078" rIns="94155" bIns="4707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0" charset="0"/>
              </a:defRPr>
            </a:lvl1pPr>
          </a:lstStyle>
          <a:p>
            <a:fld id="{B5A7AAA5-8BF0-40D3-B9BF-B687011FDBED}" type="datetime1">
              <a:rPr lang="en-US"/>
              <a:pPr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1391"/>
            <a:ext cx="3074988" cy="469106"/>
          </a:xfrm>
          <a:prstGeom prst="rect">
            <a:avLst/>
          </a:prstGeom>
        </p:spPr>
        <p:txBody>
          <a:bodyPr vert="horz" lIns="94155" tIns="47078" rIns="94155" bIns="4707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9495" y="8911391"/>
            <a:ext cx="3074988" cy="469106"/>
          </a:xfrm>
          <a:prstGeom prst="rect">
            <a:avLst/>
          </a:prstGeom>
        </p:spPr>
        <p:txBody>
          <a:bodyPr vert="horz" wrap="square" lIns="94155" tIns="47078" rIns="94155" bIns="4707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0" charset="0"/>
              </a:defRPr>
            </a:lvl1pPr>
          </a:lstStyle>
          <a:p>
            <a:fld id="{CD554B6A-2A37-44DC-A654-9F9CB2453F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73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4988" cy="469106"/>
          </a:xfrm>
          <a:prstGeom prst="rect">
            <a:avLst/>
          </a:prstGeom>
        </p:spPr>
        <p:txBody>
          <a:bodyPr vert="horz" lIns="94155" tIns="47078" rIns="94155" bIns="4707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9495" y="0"/>
            <a:ext cx="3074988" cy="469106"/>
          </a:xfrm>
          <a:prstGeom prst="rect">
            <a:avLst/>
          </a:prstGeom>
        </p:spPr>
        <p:txBody>
          <a:bodyPr vert="horz" wrap="square" lIns="94155" tIns="47078" rIns="94155" bIns="4707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0" charset="0"/>
              </a:defRPr>
            </a:lvl1pPr>
          </a:lstStyle>
          <a:p>
            <a:fld id="{FE18C621-9B55-4D98-8A99-8AD814C3CF35}" type="datetime1">
              <a:rPr lang="en-US"/>
              <a:pPr/>
              <a:t>9/15/2016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89475" cy="3517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55" tIns="47078" rIns="94155" bIns="47078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6510"/>
            <a:ext cx="5676900" cy="4221956"/>
          </a:xfrm>
          <a:prstGeom prst="rect">
            <a:avLst/>
          </a:prstGeom>
        </p:spPr>
        <p:txBody>
          <a:bodyPr vert="horz" lIns="94155" tIns="47078" rIns="94155" bIns="4707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1391"/>
            <a:ext cx="3074988" cy="469106"/>
          </a:xfrm>
          <a:prstGeom prst="rect">
            <a:avLst/>
          </a:prstGeom>
        </p:spPr>
        <p:txBody>
          <a:bodyPr vert="horz" lIns="94155" tIns="47078" rIns="94155" bIns="4707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9495" y="8911391"/>
            <a:ext cx="3074988" cy="469106"/>
          </a:xfrm>
          <a:prstGeom prst="rect">
            <a:avLst/>
          </a:prstGeom>
        </p:spPr>
        <p:txBody>
          <a:bodyPr vert="horz" wrap="square" lIns="94155" tIns="47078" rIns="94155" bIns="4707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0" charset="0"/>
              </a:defRPr>
            </a:lvl1pPr>
          </a:lstStyle>
          <a:p>
            <a:fld id="{C39D21D6-6232-4DD0-A078-3162DDD07D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6262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1BFA8E83-5108-4A0A-BFB3-3F003FBFC7B3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105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276893-14D5-4456-ACA5-76BD3FF0B1F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231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21D6-6232-4DD0-A078-3162DDD07DF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08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56CBEEAF-9F47-4016-985F-530160785472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76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354E609-42AE-416B-92BC-43AEB7376417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28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21D6-6232-4DD0-A078-3162DDD07DF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23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354E609-42AE-416B-92BC-43AEB7376417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29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D21D6-6232-4DD0-A078-3162DDD07DF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03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354E609-42AE-416B-92BC-43AEB7376417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24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977E5E2F-F95E-49A2-8445-BD8557727BAF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28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5A148B8F-8A1A-4CF0-B592-F8B53B8319F6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38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13C72B-A7BD-4857-ADD6-C590E95497C8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8D1F2-013D-4AB6-9E55-2036BF3EB09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72B20-02F0-4590-B2E0-1DF82A1C8B42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74BC-DCFA-4A10-989C-7014C675909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5B7A3-E30B-4015-804F-CB024449C706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9742-4A1C-404C-B6FE-8C5F646F6AB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B167-81F8-4C38-8691-496BCF4AB3EE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02A10-150A-4935-9ABC-E82DA9AD10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AD43-39F1-42BE-A679-EAD88BE5D810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F739-2166-4F35-B1EF-B6ED973B6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3AF53-B1B7-46FB-A8A0-4706F08C5F92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3847-018C-4685-A17D-38D80BF07C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C298-6F86-48EF-A5CC-00CFBB22E13C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902A2-B490-4960-B805-5AC00E51F82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D4C4-8317-4813-AA82-5F7D1278101E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FC9A-0A40-4D73-BD8A-D9E8B8DEBE5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BCE4-7625-4294-96DF-3BC78CE9973C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E194-801B-430E-A420-0CD202402A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11734-ED5E-4C44-81FC-9C1FBEF20EFF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99749-F4D2-4033-A0D6-F5A5435F9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56AE2-DE75-4A93-BD82-13160267ECAD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8A65-5A31-4629-945E-8507B9DA34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37B9E65-C294-4FD6-BD0D-631F9D5584EE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E6A4BC3-761A-4A23-91C2-D39803CC8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pta.org/parents/content.cfm?ItemNumber=2583" TargetMode="External"/><Relationship Id="rId2" Type="http://schemas.openxmlformats.org/officeDocument/2006/relationships/hyperlink" Target="http://www.cgcs.org/Domain/3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gageny.org/parent-and-family-resources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68804"/>
            <a:ext cx="7756263" cy="1054250"/>
          </a:xfrm>
        </p:spPr>
        <p:txBody>
          <a:bodyPr/>
          <a:lstStyle/>
          <a:p>
            <a:r>
              <a:rPr lang="en-US" sz="4000" b="1" i="1" dirty="0" smtClean="0"/>
              <a:t>The  2016 New York State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1447800" y="2340964"/>
            <a:ext cx="6299200" cy="3763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b="1" i="1" dirty="0" smtClean="0">
                <a:solidFill>
                  <a:schemeClr val="tx2"/>
                </a:solidFill>
              </a:rPr>
              <a:t>English Language Arts and Mathematics Tests</a:t>
            </a:r>
            <a:endParaRPr lang="en-US" sz="4000" b="1" i="1" dirty="0">
              <a:solidFill>
                <a:schemeClr val="tx2"/>
              </a:solidFill>
            </a:endParaRPr>
          </a:p>
        </p:txBody>
      </p:sp>
      <p:pic>
        <p:nvPicPr>
          <p:cNvPr id="12" name="Picture 2" descr="C:\Users\Ferne\Pictures\testing\boy testing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048000" y="2514600"/>
            <a:ext cx="3048000" cy="197056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590800"/>
            <a:ext cx="7756525" cy="1054100"/>
          </a:xfrm>
        </p:spPr>
        <p:txBody>
          <a:bodyPr/>
          <a:lstStyle/>
          <a:p>
            <a:r>
              <a:rPr lang="en-US" sz="4800" b="1" i="1" dirty="0" smtClean="0"/>
              <a:t>What remains the same …</a:t>
            </a:r>
            <a:endParaRPr lang="en-US" sz="4800" b="1" i="1" dirty="0"/>
          </a:p>
        </p:txBody>
      </p:sp>
    </p:spTree>
    <p:extLst>
      <p:ext uri="{BB962C8B-B14F-4D97-AF65-F5344CB8AC3E}">
        <p14:creationId xmlns:p14="http://schemas.microsoft.com/office/powerpoint/2010/main" val="286961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970782"/>
              </p:ext>
            </p:extLst>
          </p:nvPr>
        </p:nvGraphicFramePr>
        <p:xfrm>
          <a:off x="169850" y="2133600"/>
          <a:ext cx="8821750" cy="4733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76200" y="152400"/>
            <a:ext cx="89916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Common</a:t>
            </a:r>
            <a:r>
              <a:rPr lang="en-US" sz="4400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</a:rPr>
              <a:t> Core Learning Standards: ELA</a:t>
            </a:r>
            <a:endParaRPr lang="en-US" sz="4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034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133600"/>
            <a:ext cx="8229599" cy="4495799"/>
          </a:xfrm>
        </p:spPr>
        <p:txBody>
          <a:bodyPr>
            <a:normAutofit/>
          </a:bodyPr>
          <a:lstStyle/>
          <a:p>
            <a:r>
              <a:rPr lang="en-US" dirty="0"/>
              <a:t>Read often to, with and alongside your </a:t>
            </a:r>
            <a:r>
              <a:rPr lang="en-US" dirty="0" smtClean="0"/>
              <a:t>child</a:t>
            </a:r>
          </a:p>
          <a:p>
            <a:endParaRPr lang="en-US" sz="800" dirty="0" smtClean="0"/>
          </a:p>
          <a:p>
            <a:r>
              <a:rPr lang="en-US" dirty="0" smtClean="0"/>
              <a:t>Keep track of the time your child spends reading daily  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en-US" dirty="0" smtClean="0"/>
              <a:t>Expose </a:t>
            </a:r>
            <a:r>
              <a:rPr lang="en-US" dirty="0"/>
              <a:t>your child to varying types of texts – fiction, non-fiction, poetry. </a:t>
            </a:r>
            <a:r>
              <a:rPr lang="en-US" dirty="0" smtClean="0"/>
              <a:t> Reading beyond books: newspaper articles; magazines; instructions; cookbooks; song lyrics</a:t>
            </a:r>
          </a:p>
          <a:p>
            <a:endParaRPr lang="en-US" sz="800" dirty="0"/>
          </a:p>
          <a:p>
            <a:r>
              <a:rPr lang="en-US" dirty="0" smtClean="0"/>
              <a:t>Read </a:t>
            </a:r>
            <a:r>
              <a:rPr lang="en-US" dirty="0"/>
              <a:t>more challenging books </a:t>
            </a:r>
            <a:r>
              <a:rPr lang="en-US" b="1" i="1" dirty="0"/>
              <a:t>with</a:t>
            </a:r>
            <a:r>
              <a:rPr lang="en-US" dirty="0"/>
              <a:t> </a:t>
            </a:r>
            <a:r>
              <a:rPr lang="en-US" dirty="0" smtClean="0"/>
              <a:t>your </a:t>
            </a:r>
            <a:r>
              <a:rPr lang="en-US" dirty="0"/>
              <a:t>child</a:t>
            </a:r>
          </a:p>
          <a:p>
            <a:endParaRPr lang="en-US" dirty="0" smtClean="0"/>
          </a:p>
        </p:txBody>
      </p:sp>
      <p:pic>
        <p:nvPicPr>
          <p:cNvPr id="6" name="Picture 5" descr="mom son rea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5105400"/>
            <a:ext cx="2114550" cy="16566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755614" y="457200"/>
            <a:ext cx="766908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latin typeface="+mj-lt"/>
              </a:rPr>
              <a:t>Supporting </a:t>
            </a:r>
            <a:r>
              <a:rPr lang="en-US" sz="4000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latin typeface="+mj-lt"/>
              </a:rPr>
              <a:t>Your Child at Home: </a:t>
            </a:r>
          </a:p>
          <a:p>
            <a:pPr algn="ctr"/>
            <a:r>
              <a:rPr lang="en-US" sz="4000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latin typeface="+mj-lt"/>
              </a:rPr>
              <a:t>ELA</a:t>
            </a:r>
            <a:endParaRPr lang="en-US" sz="4000" b="1" i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717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133600"/>
            <a:ext cx="8229599" cy="44957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Discuss </a:t>
            </a:r>
            <a:r>
              <a:rPr lang="en-US" sz="2000" dirty="0"/>
              <a:t>books with your </a:t>
            </a:r>
            <a:r>
              <a:rPr lang="en-US" sz="2000" dirty="0" smtClean="0"/>
              <a:t>child.  Ask open-ended questions. Ask your child to support responses with </a:t>
            </a:r>
            <a:r>
              <a:rPr lang="en-US" sz="2000" dirty="0"/>
              <a:t>“evidence from the text” or by simply asking, “How do you know that</a:t>
            </a:r>
            <a:r>
              <a:rPr lang="en-US" sz="2000" dirty="0" smtClean="0"/>
              <a:t>?”</a:t>
            </a:r>
          </a:p>
          <a:p>
            <a:pPr marL="0" indent="0">
              <a:buNone/>
            </a:pPr>
            <a:endParaRPr lang="en-US" dirty="0"/>
          </a:p>
          <a:p>
            <a:endParaRPr lang="en-US" sz="9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sz="2000" dirty="0" smtClean="0"/>
              <a:t>Encourage </a:t>
            </a:r>
            <a:r>
              <a:rPr lang="en-US" sz="2000" dirty="0"/>
              <a:t>writing at home – keeping a journal, writing letters, etc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pic>
        <p:nvPicPr>
          <p:cNvPr id="6" name="Picture 3" descr="father readin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30957" y="3429000"/>
            <a:ext cx="3271328" cy="2057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142164" y="177128"/>
            <a:ext cx="86105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latin typeface="+mj-lt"/>
              </a:rPr>
              <a:t>Supporting Your Child at Home: </a:t>
            </a:r>
          </a:p>
          <a:p>
            <a:pPr algn="ctr"/>
            <a:r>
              <a:rPr lang="en-US" sz="4000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latin typeface="+mj-lt"/>
              </a:rPr>
              <a:t>ELA</a:t>
            </a:r>
          </a:p>
        </p:txBody>
      </p:sp>
    </p:spTree>
    <p:extLst>
      <p:ext uri="{BB962C8B-B14F-4D97-AF65-F5344CB8AC3E}">
        <p14:creationId xmlns:p14="http://schemas.microsoft.com/office/powerpoint/2010/main" val="47443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4" name="Picture 1" descr="http://us.123rf.com/400wm/400/400/kudryashka/kudryashka1111/kudryashka111100074/11264060-art-tree-with-math-symbols-for-your-desig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36" y="2133600"/>
            <a:ext cx="3505200" cy="4211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EngageNY.org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72D76-F706-4589-B2AD-D4491470A521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9700" name="AutoShape 27"/>
          <p:cNvSpPr>
            <a:spLocks noChangeArrowheads="1"/>
          </p:cNvSpPr>
          <p:nvPr/>
        </p:nvSpPr>
        <p:spPr bwMode="auto">
          <a:xfrm>
            <a:off x="4343400" y="2057400"/>
            <a:ext cx="4648200" cy="4101066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A2D6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4000" b="1">
              <a:solidFill>
                <a:schemeClr val="bg1"/>
              </a:solidFill>
            </a:endParaRPr>
          </a:p>
          <a:p>
            <a:pPr>
              <a:buFontTx/>
              <a:buChar char="•"/>
            </a:pP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495800" y="1524000"/>
            <a:ext cx="44196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7663" indent="-347663">
              <a:lnSpc>
                <a:spcPct val="90000"/>
              </a:lnSpc>
              <a:buClr>
                <a:srgbClr val="6F0000"/>
              </a:buClr>
              <a:buSzPct val="80000"/>
              <a:buFont typeface="Arial" charset="0"/>
              <a:buChar char="•"/>
            </a:pPr>
            <a:endParaRPr lang="en-US" sz="2400" i="1" dirty="0" smtClean="0">
              <a:solidFill>
                <a:schemeClr val="tx2"/>
              </a:solidFill>
              <a:latin typeface="+mn-lt"/>
              <a:ea typeface="ＭＳ Ｐゴシック" pitchFamily="34" charset="-128"/>
            </a:endParaRPr>
          </a:p>
          <a:p>
            <a:pPr marL="347663" indent="-347663">
              <a:lnSpc>
                <a:spcPct val="90000"/>
              </a:lnSpc>
              <a:buClr>
                <a:srgbClr val="6F0000"/>
              </a:buClr>
              <a:buSzPct val="80000"/>
              <a:buFont typeface="Arial" charset="0"/>
              <a:buChar char="•"/>
            </a:pPr>
            <a:endParaRPr lang="en-US" sz="2400" i="1" dirty="0" smtClean="0">
              <a:solidFill>
                <a:schemeClr val="tx2"/>
              </a:solidFill>
              <a:latin typeface="+mn-lt"/>
              <a:ea typeface="ＭＳ Ｐゴシック" pitchFamily="34" charset="-128"/>
            </a:endParaRPr>
          </a:p>
          <a:p>
            <a:pPr marL="347663" indent="-347663">
              <a:lnSpc>
                <a:spcPct val="90000"/>
              </a:lnSpc>
              <a:buClr>
                <a:srgbClr val="6F0000"/>
              </a:buClr>
              <a:buSzPct val="80000"/>
              <a:buFont typeface="Arial" charset="0"/>
              <a:buChar char="•"/>
            </a:pPr>
            <a:r>
              <a:rPr lang="en-US" sz="2400" b="1" i="1" dirty="0" smtClean="0">
                <a:solidFill>
                  <a:schemeClr val="tx2"/>
                </a:solidFill>
                <a:latin typeface="+mn-lt"/>
                <a:ea typeface="ＭＳ Ｐゴシック" pitchFamily="34" charset="-128"/>
              </a:rPr>
              <a:t>Learn </a:t>
            </a:r>
            <a:r>
              <a:rPr lang="en-US" sz="2400" b="1" i="1" dirty="0">
                <a:solidFill>
                  <a:schemeClr val="tx2"/>
                </a:solidFill>
                <a:latin typeface="+mn-lt"/>
                <a:ea typeface="ＭＳ Ｐゴシック" pitchFamily="34" charset="-128"/>
              </a:rPr>
              <a:t>more about less </a:t>
            </a:r>
          </a:p>
          <a:p>
            <a:pPr marL="347663" indent="-347663">
              <a:lnSpc>
                <a:spcPct val="90000"/>
              </a:lnSpc>
              <a:buClr>
                <a:srgbClr val="6F0000"/>
              </a:buClr>
              <a:buSzPct val="80000"/>
              <a:buFont typeface="Arial" charset="0"/>
              <a:buChar char="•"/>
            </a:pPr>
            <a:endParaRPr lang="en-US" sz="2400" b="1" i="1" dirty="0">
              <a:solidFill>
                <a:schemeClr val="tx2"/>
              </a:solidFill>
              <a:latin typeface="+mn-lt"/>
              <a:ea typeface="ＭＳ Ｐゴシック" pitchFamily="34" charset="-128"/>
            </a:endParaRPr>
          </a:p>
          <a:p>
            <a:pPr marL="347663" indent="-347663">
              <a:lnSpc>
                <a:spcPct val="90000"/>
              </a:lnSpc>
              <a:buClr>
                <a:srgbClr val="6F0000"/>
              </a:buClr>
              <a:buSzPct val="80000"/>
              <a:buFont typeface="Arial" charset="0"/>
              <a:buChar char="•"/>
            </a:pPr>
            <a:r>
              <a:rPr lang="en-US" sz="2400" b="1" i="1" dirty="0">
                <a:solidFill>
                  <a:schemeClr val="tx2"/>
                </a:solidFill>
                <a:latin typeface="+mn-lt"/>
                <a:ea typeface="ＭＳ Ｐゴシック" pitchFamily="34" charset="-128"/>
              </a:rPr>
              <a:t>Build skills across </a:t>
            </a:r>
            <a:r>
              <a:rPr lang="en-US" sz="2400" b="1" i="1" dirty="0" smtClean="0">
                <a:solidFill>
                  <a:schemeClr val="tx2"/>
                </a:solidFill>
                <a:latin typeface="+mn-lt"/>
                <a:ea typeface="ＭＳ Ｐゴシック" pitchFamily="34" charset="-128"/>
              </a:rPr>
              <a:t>grades</a:t>
            </a:r>
            <a:endParaRPr lang="en-US" sz="2400" b="1" i="1" dirty="0">
              <a:solidFill>
                <a:schemeClr val="tx2"/>
              </a:solidFill>
              <a:latin typeface="+mn-lt"/>
              <a:ea typeface="ＭＳ Ｐゴシック" pitchFamily="34" charset="-128"/>
            </a:endParaRPr>
          </a:p>
          <a:p>
            <a:pPr marL="347663" indent="-347663">
              <a:lnSpc>
                <a:spcPct val="90000"/>
              </a:lnSpc>
              <a:buClr>
                <a:srgbClr val="6F0000"/>
              </a:buClr>
              <a:buSzPct val="80000"/>
              <a:buFont typeface="Arial" charset="0"/>
              <a:buChar char="•"/>
            </a:pPr>
            <a:endParaRPr lang="en-US" sz="2400" b="1" i="1" dirty="0">
              <a:solidFill>
                <a:schemeClr val="tx2"/>
              </a:solidFill>
              <a:latin typeface="+mn-lt"/>
              <a:ea typeface="ＭＳ Ｐゴシック" pitchFamily="34" charset="-128"/>
            </a:endParaRPr>
          </a:p>
          <a:p>
            <a:pPr marL="347663" indent="-347663">
              <a:lnSpc>
                <a:spcPct val="90000"/>
              </a:lnSpc>
              <a:buClr>
                <a:srgbClr val="6F0000"/>
              </a:buClr>
              <a:buSzPct val="80000"/>
              <a:buFont typeface="Arial" charset="0"/>
              <a:buChar char="•"/>
            </a:pPr>
            <a:r>
              <a:rPr lang="en-US" sz="2400" b="1" i="1" dirty="0" smtClean="0">
                <a:solidFill>
                  <a:schemeClr val="tx2"/>
                </a:solidFill>
                <a:latin typeface="+mn-lt"/>
                <a:ea typeface="ＭＳ Ｐゴシック" pitchFamily="34" charset="-128"/>
              </a:rPr>
              <a:t>Speed </a:t>
            </a:r>
            <a:r>
              <a:rPr lang="en-US" sz="2400" b="1" i="1" dirty="0">
                <a:solidFill>
                  <a:schemeClr val="tx2"/>
                </a:solidFill>
                <a:latin typeface="+mn-lt"/>
                <a:ea typeface="ＭＳ Ｐゴシック" pitchFamily="34" charset="-128"/>
              </a:rPr>
              <a:t>and accuracy</a:t>
            </a:r>
          </a:p>
          <a:p>
            <a:pPr marL="347663" indent="-347663">
              <a:lnSpc>
                <a:spcPct val="90000"/>
              </a:lnSpc>
              <a:buClr>
                <a:srgbClr val="6F0000"/>
              </a:buClr>
              <a:buSzPct val="80000"/>
              <a:buFont typeface="Arial" charset="0"/>
              <a:buChar char="•"/>
            </a:pPr>
            <a:endParaRPr lang="en-US" sz="2400" b="1" i="1" dirty="0">
              <a:solidFill>
                <a:schemeClr val="tx2"/>
              </a:solidFill>
              <a:latin typeface="+mn-lt"/>
              <a:ea typeface="ＭＳ Ｐゴシック" pitchFamily="34" charset="-128"/>
            </a:endParaRPr>
          </a:p>
          <a:p>
            <a:pPr marL="347663" indent="-347663">
              <a:lnSpc>
                <a:spcPct val="90000"/>
              </a:lnSpc>
              <a:buClr>
                <a:srgbClr val="6F0000"/>
              </a:buClr>
              <a:buSzPct val="80000"/>
              <a:buFont typeface="Arial" charset="0"/>
              <a:buChar char="•"/>
            </a:pPr>
            <a:r>
              <a:rPr lang="en-US" sz="2400" b="1" i="1" dirty="0">
                <a:solidFill>
                  <a:schemeClr val="tx2"/>
                </a:solidFill>
                <a:latin typeface="+mn-lt"/>
                <a:ea typeface="ＭＳ Ｐゴシック" pitchFamily="34" charset="-128"/>
              </a:rPr>
              <a:t>Really </a:t>
            </a:r>
            <a:r>
              <a:rPr lang="en-US" sz="2400" b="1" i="1" dirty="0" smtClean="0">
                <a:solidFill>
                  <a:schemeClr val="tx2"/>
                </a:solidFill>
                <a:latin typeface="+mn-lt"/>
                <a:ea typeface="ＭＳ Ｐゴシック" pitchFamily="34" charset="-128"/>
              </a:rPr>
              <a:t>know </a:t>
            </a:r>
            <a:r>
              <a:rPr lang="en-US" sz="2400" b="1" i="1" dirty="0">
                <a:solidFill>
                  <a:schemeClr val="tx2"/>
                </a:solidFill>
                <a:latin typeface="+mn-lt"/>
                <a:ea typeface="ＭＳ Ｐゴシック" pitchFamily="34" charset="-128"/>
              </a:rPr>
              <a:t>it, </a:t>
            </a:r>
            <a:r>
              <a:rPr lang="en-US" sz="2400" b="1" i="1" dirty="0" smtClean="0">
                <a:solidFill>
                  <a:schemeClr val="tx2"/>
                </a:solidFill>
                <a:latin typeface="+mn-lt"/>
                <a:ea typeface="ＭＳ Ｐゴシック" pitchFamily="34" charset="-128"/>
              </a:rPr>
              <a:t>really </a:t>
            </a:r>
            <a:r>
              <a:rPr lang="en-US" sz="2400" b="1" i="1" dirty="0">
                <a:solidFill>
                  <a:schemeClr val="tx2"/>
                </a:solidFill>
                <a:latin typeface="+mn-lt"/>
                <a:ea typeface="ＭＳ Ｐゴシック" pitchFamily="34" charset="-128"/>
              </a:rPr>
              <a:t>do it</a:t>
            </a:r>
          </a:p>
          <a:p>
            <a:pPr>
              <a:lnSpc>
                <a:spcPct val="90000"/>
              </a:lnSpc>
              <a:buClr>
                <a:srgbClr val="6F0000"/>
              </a:buClr>
              <a:buSzPct val="80000"/>
            </a:pPr>
            <a:endParaRPr lang="en-US" sz="2400" b="1" i="1" dirty="0">
              <a:solidFill>
                <a:schemeClr val="tx2"/>
              </a:solidFill>
              <a:latin typeface="+mn-lt"/>
              <a:ea typeface="ＭＳ Ｐゴシック" pitchFamily="34" charset="-128"/>
            </a:endParaRPr>
          </a:p>
          <a:p>
            <a:pPr marL="347663" indent="-347663">
              <a:lnSpc>
                <a:spcPct val="90000"/>
              </a:lnSpc>
              <a:buClr>
                <a:srgbClr val="6F0000"/>
              </a:buClr>
              <a:buSzPct val="80000"/>
              <a:buFont typeface="Arial" charset="0"/>
              <a:buChar char="•"/>
            </a:pPr>
            <a:r>
              <a:rPr lang="en-US" sz="2400" b="1" i="1" dirty="0">
                <a:solidFill>
                  <a:schemeClr val="tx2"/>
                </a:solidFill>
                <a:latin typeface="+mn-lt"/>
                <a:ea typeface="ＭＳ Ｐゴシック" pitchFamily="34" charset="-128"/>
              </a:rPr>
              <a:t>Think fast </a:t>
            </a:r>
            <a:r>
              <a:rPr lang="en-US" sz="2400" b="1" i="1" u="sng" dirty="0">
                <a:solidFill>
                  <a:schemeClr val="tx2"/>
                </a:solidFill>
                <a:latin typeface="+mn-lt"/>
                <a:ea typeface="ＭＳ Ｐゴシック" pitchFamily="34" charset="-128"/>
              </a:rPr>
              <a:t>AND</a:t>
            </a:r>
            <a:r>
              <a:rPr lang="en-US" sz="2400" b="1" i="1" dirty="0">
                <a:solidFill>
                  <a:schemeClr val="tx2"/>
                </a:solidFill>
                <a:latin typeface="+mn-lt"/>
                <a:ea typeface="ＭＳ Ｐゴシック" pitchFamily="34" charset="-128"/>
              </a:rPr>
              <a:t> </a:t>
            </a:r>
            <a:r>
              <a:rPr lang="en-US" sz="2400" b="1" i="1" dirty="0" smtClean="0">
                <a:solidFill>
                  <a:schemeClr val="tx2"/>
                </a:solidFill>
                <a:latin typeface="+mn-lt"/>
                <a:ea typeface="ＭＳ Ｐゴシック" pitchFamily="34" charset="-128"/>
              </a:rPr>
              <a:t>solve problems</a:t>
            </a:r>
          </a:p>
          <a:p>
            <a:pPr marL="347663" indent="-347663">
              <a:lnSpc>
                <a:spcPct val="90000"/>
              </a:lnSpc>
              <a:buClr>
                <a:srgbClr val="6F0000"/>
              </a:buClr>
              <a:buSzPct val="80000"/>
              <a:buFont typeface="Arial" charset="0"/>
              <a:buChar char="•"/>
            </a:pPr>
            <a:endParaRPr lang="en-US" sz="2400" b="1" i="1" dirty="0" smtClean="0">
              <a:solidFill>
                <a:schemeClr val="tx2"/>
              </a:solidFill>
              <a:latin typeface="+mn-lt"/>
              <a:ea typeface="ＭＳ Ｐゴシック" pitchFamily="34" charset="-128"/>
            </a:endParaRPr>
          </a:p>
          <a:p>
            <a:pPr marL="347663" indent="-347663">
              <a:lnSpc>
                <a:spcPct val="90000"/>
              </a:lnSpc>
              <a:buClr>
                <a:srgbClr val="6F0000"/>
              </a:buClr>
              <a:buSzPct val="80000"/>
              <a:buFont typeface="Arial" charset="0"/>
              <a:buChar char="•"/>
            </a:pPr>
            <a:r>
              <a:rPr lang="en-US" sz="2400" b="1" i="1" dirty="0">
                <a:solidFill>
                  <a:schemeClr val="tx2"/>
                </a:solidFill>
                <a:latin typeface="+mj-lt"/>
                <a:ea typeface="ＭＳ Ｐゴシック" pitchFamily="34" charset="-128"/>
              </a:rPr>
              <a:t>Use it in the real world</a:t>
            </a:r>
          </a:p>
          <a:p>
            <a:pPr marL="347663" indent="-347663">
              <a:lnSpc>
                <a:spcPct val="90000"/>
              </a:lnSpc>
              <a:buClr>
                <a:srgbClr val="6F0000"/>
              </a:buClr>
              <a:buSzPct val="80000"/>
              <a:buFont typeface="Arial" charset="0"/>
              <a:buChar char="•"/>
            </a:pPr>
            <a:endParaRPr lang="en-US" sz="2400" b="1" i="1" dirty="0">
              <a:solidFill>
                <a:schemeClr val="tx2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91" y="74474"/>
            <a:ext cx="912942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i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+mj-lt"/>
                <a:ea typeface="ＭＳ Ｐゴシック" pitchFamily="34" charset="-128"/>
              </a:rPr>
              <a:t>Common Core Learning Standards: </a:t>
            </a:r>
          </a:p>
          <a:p>
            <a:pPr algn="ctr"/>
            <a:r>
              <a:rPr lang="en-US" sz="4400" b="1" i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+mj-lt"/>
                <a:ea typeface="ＭＳ Ｐゴシック" pitchFamily="34" charset="-128"/>
              </a:rPr>
              <a:t>Mathematics</a:t>
            </a:r>
            <a:endParaRPr lang="en-US" sz="4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10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3513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 aware of what your child struggled with last year and how that will effect ongoing learning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dirty="0" smtClean="0"/>
              <a:t>Know what the priority work is for your child at their grade level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dirty="0" smtClean="0"/>
              <a:t>Help him/her know, understand and memorize basic math facts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dirty="0" smtClean="0"/>
              <a:t>Ask questions and review your child’s homework to see whether he/she understands </a:t>
            </a:r>
            <a:r>
              <a:rPr lang="en-US" b="1" i="1" dirty="0" smtClean="0"/>
              <a:t>why</a:t>
            </a:r>
            <a:r>
              <a:rPr lang="en-US" dirty="0" smtClean="0"/>
              <a:t>, as well as </a:t>
            </a:r>
            <a:r>
              <a:rPr lang="en-US" b="1" i="1" dirty="0" smtClean="0"/>
              <a:t>what</a:t>
            </a:r>
            <a:r>
              <a:rPr lang="en-US" dirty="0" smtClean="0"/>
              <a:t> the answer is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dirty="0" smtClean="0"/>
              <a:t>Ask your child to do the math that comes up in daily life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05657" y="304800"/>
            <a:ext cx="72170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+mj-lt"/>
              </a:rPr>
              <a:t>Supporting Learning at Home: </a:t>
            </a:r>
            <a:endParaRPr lang="en-US" sz="4000" b="1" i="1" cap="none" spc="0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+mj-lt"/>
            </a:endParaRPr>
          </a:p>
          <a:p>
            <a:pPr algn="ctr"/>
            <a:r>
              <a:rPr lang="en-US" sz="4000" b="1" i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+mj-lt"/>
              </a:rPr>
              <a:t>Mathematics</a:t>
            </a:r>
            <a:endParaRPr lang="en-US" sz="40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11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09800"/>
            <a:ext cx="8915400" cy="44958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b="1" i="1" dirty="0" smtClean="0"/>
              <a:t>Council of Great City Schools Parent Roadmap</a:t>
            </a:r>
            <a:r>
              <a:rPr lang="en-US" b="1" i="1" dirty="0"/>
              <a:t> </a:t>
            </a:r>
            <a:r>
              <a:rPr lang="en-US" b="1" i="1" dirty="0" smtClean="0"/>
              <a:t>to the Common Core Standards  </a:t>
            </a:r>
            <a:r>
              <a:rPr lang="en-US" b="1" i="1" dirty="0"/>
              <a:t> </a:t>
            </a:r>
            <a:r>
              <a:rPr lang="en-US" b="1" i="1" dirty="0" smtClean="0"/>
              <a:t>                                                       </a:t>
            </a:r>
            <a:r>
              <a:rPr lang="en-US" sz="1900" u="sng" dirty="0" smtClean="0">
                <a:solidFill>
                  <a:srgbClr val="002060"/>
                </a:solidFill>
                <a:hlinkClick r:id="rId2"/>
              </a:rPr>
              <a:t>http</a:t>
            </a:r>
            <a:r>
              <a:rPr lang="en-US" sz="1900" u="sng" dirty="0">
                <a:solidFill>
                  <a:srgbClr val="002060"/>
                </a:solidFill>
                <a:hlinkClick r:id="rId2"/>
              </a:rPr>
              <a:t>://</a:t>
            </a:r>
            <a:r>
              <a:rPr lang="en-US" sz="1900" u="sng" dirty="0" smtClean="0">
                <a:solidFill>
                  <a:srgbClr val="002060"/>
                </a:solidFill>
                <a:hlinkClick r:id="rId2"/>
              </a:rPr>
              <a:t>www.cgcs.org/Domain/36</a:t>
            </a:r>
            <a:r>
              <a:rPr lang="en-US" sz="1900" dirty="0" smtClean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1600" dirty="0" smtClean="0"/>
              <a:t>This publication on this site provides individual road maps for ELA and Mathematics for  grades K-8.  It includes timelines showing how selected standards change from year to year.  The publication guides parents through what their child will be learning and how they can support their learning.</a:t>
            </a:r>
          </a:p>
          <a:p>
            <a:pPr algn="ctr"/>
            <a:r>
              <a:rPr lang="en-US" b="1" i="1" dirty="0" smtClean="0"/>
              <a:t>National PTA Guides for Student Success  </a:t>
            </a:r>
            <a:r>
              <a:rPr lang="en-US" sz="1900" dirty="0" smtClean="0">
                <a:hlinkClick r:id="rId3"/>
              </a:rPr>
              <a:t>http://pta.org/parents/content.cfm?ItemNumber=2583</a:t>
            </a:r>
            <a:r>
              <a:rPr lang="en-US" sz="1900" dirty="0" smtClean="0"/>
              <a:t> </a:t>
            </a:r>
          </a:p>
          <a:p>
            <a:pPr marL="0" indent="0">
              <a:buNone/>
            </a:pPr>
            <a:r>
              <a:rPr lang="en-US" sz="1600" dirty="0" smtClean="0"/>
              <a:t>This site includes what students should be learning in each grade and activities parents can do at home to support their child’s learning</a:t>
            </a:r>
            <a:r>
              <a:rPr lang="en-US" dirty="0" smtClean="0"/>
              <a:t>.</a:t>
            </a:r>
          </a:p>
          <a:p>
            <a:pPr algn="ctr"/>
            <a:r>
              <a:rPr lang="en-US" b="1" i="1" dirty="0" smtClean="0"/>
              <a:t>Engage New York Parent and Family Resources </a:t>
            </a:r>
            <a:r>
              <a:rPr lang="en-US" sz="1900" dirty="0" smtClean="0">
                <a:hlinkClick r:id="rId4"/>
              </a:rPr>
              <a:t>http://engageny.org/parent-and-family-resources</a:t>
            </a:r>
            <a:endParaRPr lang="en-US" sz="1900" dirty="0" smtClean="0"/>
          </a:p>
          <a:p>
            <a:pPr marL="0" indent="0">
              <a:buNone/>
            </a:pPr>
            <a:r>
              <a:rPr lang="en-US" sz="1600" dirty="0" smtClean="0"/>
              <a:t>This page links to resources that help parents better understand how New York is implementing Common Core Learning Standards and how they will look in the classrooms</a:t>
            </a:r>
            <a:r>
              <a:rPr lang="en-US" dirty="0" smtClean="0"/>
              <a:t>.                                                                     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61598" y="457200"/>
            <a:ext cx="452559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i="1" dirty="0" smtClean="0">
                <a:ln w="0"/>
                <a:latin typeface="+mj-lt"/>
              </a:rPr>
              <a:t>Parent Resources</a:t>
            </a:r>
            <a:endParaRPr lang="en-US" sz="4400" b="1" i="1" dirty="0">
              <a:ln w="0"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810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51838" y="457200"/>
            <a:ext cx="601799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400" b="1" i="1" cap="none" spc="0" dirty="0" smtClean="0">
                <a:ln/>
                <a:solidFill>
                  <a:schemeClr val="accent4"/>
                </a:solidFill>
                <a:effectLst/>
              </a:rPr>
              <a:t>Questions/Comments</a:t>
            </a:r>
            <a:endParaRPr lang="en-US" sz="4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743200"/>
            <a:ext cx="3886200" cy="2286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8863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229600" cy="4191000"/>
          </a:xfrm>
        </p:spPr>
        <p:txBody>
          <a:bodyPr>
            <a:normAutofit/>
          </a:bodyPr>
          <a:lstStyle/>
          <a:p>
            <a:pPr eaLnBrk="1" hangingPunct="1"/>
            <a:endParaRPr lang="en-US" sz="2800" dirty="0" smtClean="0"/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  2016 Testing Updates: 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Specific changes to the 2016 Grades 3-8 English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	Language Arts and Mathematics Tests</a:t>
            </a:r>
          </a:p>
          <a:p>
            <a:pPr eaLnBrk="1" hangingPunct="1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  Aspects of the tests that remain the same</a:t>
            </a:r>
          </a:p>
          <a:p>
            <a:pPr eaLnBrk="1" hangingPunct="1"/>
            <a:endParaRPr lang="en-US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  Supporting Your Child’s Learning </a:t>
            </a:r>
          </a:p>
          <a:p>
            <a:pPr eaLnBrk="1" hangingPunct="1"/>
            <a:endParaRPr lang="en-US" sz="2800" dirty="0" smtClean="0"/>
          </a:p>
          <a:p>
            <a:pPr marL="0" indent="0" eaLnBrk="1" hangingPunct="1">
              <a:buNone/>
            </a:pPr>
            <a:endParaRPr lang="en-US" sz="2800" dirty="0" smtClean="0"/>
          </a:p>
          <a:p>
            <a:pPr eaLnBrk="1" hangingPunct="1">
              <a:buNone/>
            </a:pPr>
            <a:endParaRPr lang="en-US" sz="2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2921548" y="457200"/>
            <a:ext cx="33009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latin typeface="+mn-lt"/>
              </a:rPr>
              <a:t>Overview</a:t>
            </a:r>
            <a:endParaRPr lang="en-US" sz="5400" b="1" i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 to a new testing Vendor</a:t>
            </a:r>
          </a:p>
          <a:p>
            <a:endParaRPr lang="en-US" dirty="0" smtClean="0"/>
          </a:p>
          <a:p>
            <a:r>
              <a:rPr lang="en-US" dirty="0" smtClean="0"/>
              <a:t>Greater involvement of educators in the test development process</a:t>
            </a:r>
          </a:p>
          <a:p>
            <a:endParaRPr lang="en-US" dirty="0"/>
          </a:p>
          <a:p>
            <a:r>
              <a:rPr lang="en-US" dirty="0"/>
              <a:t>A shift to untimed </a:t>
            </a:r>
            <a:r>
              <a:rPr lang="en-US" dirty="0" smtClean="0"/>
              <a:t>testing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decrease in the number of test questions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932389" y="421234"/>
            <a:ext cx="554510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i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+mn-lt"/>
              </a:rPr>
              <a:t>2016 Testing Updates</a:t>
            </a:r>
            <a:endParaRPr lang="en-US" sz="4400" b="1" i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496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183172"/>
              </p:ext>
            </p:extLst>
          </p:nvPr>
        </p:nvGraphicFramePr>
        <p:xfrm>
          <a:off x="609601" y="2286001"/>
          <a:ext cx="7238999" cy="3886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0" y="457200"/>
            <a:ext cx="44791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4400" b="1" i="1" dirty="0">
                <a:ln w="12700">
                  <a:solidFill>
                    <a:srgbClr val="1F497D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1F497D"/>
                  </a:fgClr>
                  <a:bgClr>
                    <a:srgbClr val="1F497D">
                      <a:lumMod val="20000"/>
                      <a:lumOff val="80000"/>
                    </a:srgbClr>
                  </a:bgClr>
                </a:pattFill>
                <a:latin typeface="Book Antiqua"/>
              </a:rPr>
              <a:t>ELA Test Format</a:t>
            </a:r>
            <a:endParaRPr lang="en-US" sz="4400" b="1" dirty="0">
              <a:ln w="12700">
                <a:solidFill>
                  <a:srgbClr val="1F497D">
                    <a:lumMod val="75000"/>
                  </a:srgbClr>
                </a:solidFill>
                <a:prstDash val="solid"/>
              </a:ln>
              <a:pattFill prst="dkUpDiag">
                <a:fgClr>
                  <a:srgbClr val="1F497D"/>
                </a:fgClr>
                <a:bgClr>
                  <a:srgbClr val="1F497D">
                    <a:lumMod val="20000"/>
                    <a:lumOff val="80000"/>
                  </a:srgbClr>
                </a:bgClr>
              </a:patt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625785" y="2270250"/>
            <a:ext cx="1474447" cy="1126460"/>
          </a:xfrm>
          <a:prstGeom prst="ellipse">
            <a:avLst/>
          </a:prstGeom>
          <a:blipFill rotWithShape="0">
            <a:blip r:embed="rId8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Oval 8"/>
          <p:cNvSpPr/>
          <p:nvPr/>
        </p:nvSpPr>
        <p:spPr>
          <a:xfrm>
            <a:off x="7669506" y="3519574"/>
            <a:ext cx="1387004" cy="1310562"/>
          </a:xfrm>
          <a:prstGeom prst="ellipse">
            <a:avLst/>
          </a:prstGeom>
          <a:blipFill rotWithShape="0">
            <a:blip r:embed="rId9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Oval 9"/>
          <p:cNvSpPr/>
          <p:nvPr/>
        </p:nvSpPr>
        <p:spPr>
          <a:xfrm>
            <a:off x="7713228" y="4877389"/>
            <a:ext cx="1387004" cy="1310562"/>
          </a:xfrm>
          <a:prstGeom prst="ellipse">
            <a:avLst/>
          </a:prstGeom>
          <a:blipFill rotWithShape="0">
            <a:blip r:embed="rId9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57849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1000" y="2209800"/>
            <a:ext cx="8349907" cy="42291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762000" y="304800"/>
            <a:ext cx="77724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i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latin typeface="+mn-lt"/>
              </a:rPr>
              <a:t>Comparison of the 2015 &amp; 2016 ELA Tests</a:t>
            </a:r>
            <a:endParaRPr lang="en-US" sz="4000" b="1" i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6631896"/>
              </p:ext>
            </p:extLst>
          </p:nvPr>
        </p:nvGraphicFramePr>
        <p:xfrm>
          <a:off x="609601" y="2286001"/>
          <a:ext cx="7238999" cy="3886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 descr="standardized-test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12613" y="2213476"/>
            <a:ext cx="1100793" cy="1063124"/>
          </a:xfrm>
          <a:prstGeom prst="ellipse">
            <a:avLst/>
          </a:prstGeom>
        </p:spPr>
      </p:pic>
      <p:pic>
        <p:nvPicPr>
          <p:cNvPr id="7" name="Picture 6" descr="standardized-test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791509" y="3460078"/>
            <a:ext cx="1143000" cy="1157043"/>
          </a:xfrm>
          <a:prstGeom prst="ellipse">
            <a:avLst/>
          </a:prstGeom>
        </p:spPr>
      </p:pic>
      <p:pic>
        <p:nvPicPr>
          <p:cNvPr id="34818" name="Picture 2" descr="http://2.bp.blogspot.com/-ePUbL407Oyo/TpKfqVDZzRI/AAAAAAAACdw/SoIKBzuBr6U/s1600/pencil+and+paper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7820" y="4953000"/>
            <a:ext cx="1010377" cy="1075471"/>
          </a:xfrm>
          <a:prstGeom prst="ellipse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375760" y="533400"/>
            <a:ext cx="47612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i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+mn-lt"/>
              </a:rPr>
              <a:t>Math Test Format</a:t>
            </a:r>
            <a:endParaRPr lang="en-US" sz="4400" b="1" i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79986" y="2133600"/>
            <a:ext cx="7602013" cy="453197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86233" y="381000"/>
            <a:ext cx="7756263" cy="1054250"/>
          </a:xfrm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</a:br>
            <a:r>
              <a:rPr lang="en-US" sz="4000" b="1" i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Comparison of the 2015 &amp; 2016 Mathematics Tests</a:t>
            </a:r>
            <a:r>
              <a:rPr lang="en-US" b="1" i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/>
            </a:r>
            <a:br>
              <a:rPr lang="en-US" b="1" i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</a:b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3928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>
              <a:solidFill>
                <a:srgbClr val="E46C0A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798046" y="2438400"/>
            <a:ext cx="5742240" cy="4061626"/>
            <a:chOff x="1777079" y="2439586"/>
            <a:chExt cx="5742240" cy="4061626"/>
          </a:xfrm>
        </p:grpSpPr>
        <p:sp>
          <p:nvSpPr>
            <p:cNvPr id="5" name="Freeform 4"/>
            <p:cNvSpPr/>
            <p:nvPr/>
          </p:nvSpPr>
          <p:spPr>
            <a:xfrm>
              <a:off x="3720883" y="4646579"/>
              <a:ext cx="1854633" cy="1854633"/>
            </a:xfrm>
            <a:custGeom>
              <a:avLst/>
              <a:gdLst>
                <a:gd name="connsiteX0" fmla="*/ 0 w 1854633"/>
                <a:gd name="connsiteY0" fmla="*/ 927317 h 1854633"/>
                <a:gd name="connsiteX1" fmla="*/ 927317 w 1854633"/>
                <a:gd name="connsiteY1" fmla="*/ 0 h 1854633"/>
                <a:gd name="connsiteX2" fmla="*/ 1854634 w 1854633"/>
                <a:gd name="connsiteY2" fmla="*/ 927317 h 1854633"/>
                <a:gd name="connsiteX3" fmla="*/ 927317 w 1854633"/>
                <a:gd name="connsiteY3" fmla="*/ 1854634 h 1854633"/>
                <a:gd name="connsiteX4" fmla="*/ 0 w 1854633"/>
                <a:gd name="connsiteY4" fmla="*/ 927317 h 1854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54633" h="1854633">
                  <a:moveTo>
                    <a:pt x="0" y="927317"/>
                  </a:moveTo>
                  <a:cubicBezTo>
                    <a:pt x="0" y="415174"/>
                    <a:pt x="415174" y="0"/>
                    <a:pt x="927317" y="0"/>
                  </a:cubicBezTo>
                  <a:cubicBezTo>
                    <a:pt x="1439460" y="0"/>
                    <a:pt x="1854634" y="415174"/>
                    <a:pt x="1854634" y="927317"/>
                  </a:cubicBezTo>
                  <a:cubicBezTo>
                    <a:pt x="1854634" y="1439460"/>
                    <a:pt x="1439460" y="1854634"/>
                    <a:pt x="927317" y="1854634"/>
                  </a:cubicBezTo>
                  <a:cubicBezTo>
                    <a:pt x="415174" y="1854634"/>
                    <a:pt x="0" y="1439460"/>
                    <a:pt x="0" y="927317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2720" tIns="302720" rIns="302720" bIns="302720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900" kern="1200" dirty="0" smtClean="0"/>
                <a:t>ELA</a:t>
              </a:r>
              <a:endParaRPr lang="en-US" sz="4900" kern="1200" dirty="0"/>
            </a:p>
          </p:txBody>
        </p:sp>
        <p:sp>
          <p:nvSpPr>
            <p:cNvPr id="6" name="Left Arrow 5"/>
            <p:cNvSpPr/>
            <p:nvPr/>
          </p:nvSpPr>
          <p:spPr>
            <a:xfrm rot="12900000">
              <a:off x="2529663" y="4323206"/>
              <a:ext cx="1419609" cy="528570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1777079" y="3475603"/>
              <a:ext cx="1761901" cy="1409521"/>
            </a:xfrm>
            <a:custGeom>
              <a:avLst/>
              <a:gdLst>
                <a:gd name="connsiteX0" fmla="*/ 0 w 1761901"/>
                <a:gd name="connsiteY0" fmla="*/ 140952 h 1409521"/>
                <a:gd name="connsiteX1" fmla="*/ 140952 w 1761901"/>
                <a:gd name="connsiteY1" fmla="*/ 0 h 1409521"/>
                <a:gd name="connsiteX2" fmla="*/ 1620949 w 1761901"/>
                <a:gd name="connsiteY2" fmla="*/ 0 h 1409521"/>
                <a:gd name="connsiteX3" fmla="*/ 1761901 w 1761901"/>
                <a:gd name="connsiteY3" fmla="*/ 140952 h 1409521"/>
                <a:gd name="connsiteX4" fmla="*/ 1761901 w 1761901"/>
                <a:gd name="connsiteY4" fmla="*/ 1268569 h 1409521"/>
                <a:gd name="connsiteX5" fmla="*/ 1620949 w 1761901"/>
                <a:gd name="connsiteY5" fmla="*/ 1409521 h 1409521"/>
                <a:gd name="connsiteX6" fmla="*/ 140952 w 1761901"/>
                <a:gd name="connsiteY6" fmla="*/ 1409521 h 1409521"/>
                <a:gd name="connsiteX7" fmla="*/ 0 w 1761901"/>
                <a:gd name="connsiteY7" fmla="*/ 1268569 h 1409521"/>
                <a:gd name="connsiteX8" fmla="*/ 0 w 1761901"/>
                <a:gd name="connsiteY8" fmla="*/ 140952 h 1409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61901" h="1409521">
                  <a:moveTo>
                    <a:pt x="0" y="140952"/>
                  </a:moveTo>
                  <a:cubicBezTo>
                    <a:pt x="0" y="63106"/>
                    <a:pt x="63106" y="0"/>
                    <a:pt x="140952" y="0"/>
                  </a:cubicBezTo>
                  <a:lnTo>
                    <a:pt x="1620949" y="0"/>
                  </a:lnTo>
                  <a:cubicBezTo>
                    <a:pt x="1698795" y="0"/>
                    <a:pt x="1761901" y="63106"/>
                    <a:pt x="1761901" y="140952"/>
                  </a:cubicBezTo>
                  <a:lnTo>
                    <a:pt x="1761901" y="1268569"/>
                  </a:lnTo>
                  <a:cubicBezTo>
                    <a:pt x="1761901" y="1346415"/>
                    <a:pt x="1698795" y="1409521"/>
                    <a:pt x="1620949" y="1409521"/>
                  </a:cubicBezTo>
                  <a:lnTo>
                    <a:pt x="140952" y="1409521"/>
                  </a:lnTo>
                  <a:cubicBezTo>
                    <a:pt x="63106" y="1409521"/>
                    <a:pt x="0" y="1346415"/>
                    <a:pt x="0" y="1268569"/>
                  </a:cubicBezTo>
                  <a:lnTo>
                    <a:pt x="0" y="14095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193" tIns="83193" rIns="83193" bIns="83193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Tuesday, April 5th </a:t>
              </a:r>
              <a:endParaRPr lang="en-US" sz="2200" kern="1200" dirty="0"/>
            </a:p>
          </p:txBody>
        </p:sp>
        <p:sp>
          <p:nvSpPr>
            <p:cNvPr id="9" name="Left Arrow 8"/>
            <p:cNvSpPr/>
            <p:nvPr/>
          </p:nvSpPr>
          <p:spPr>
            <a:xfrm rot="16200000">
              <a:off x="3938395" y="3589866"/>
              <a:ext cx="1419609" cy="528570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3767249" y="2439586"/>
              <a:ext cx="1761901" cy="1409521"/>
            </a:xfrm>
            <a:custGeom>
              <a:avLst/>
              <a:gdLst>
                <a:gd name="connsiteX0" fmla="*/ 0 w 1761901"/>
                <a:gd name="connsiteY0" fmla="*/ 140952 h 1409521"/>
                <a:gd name="connsiteX1" fmla="*/ 140952 w 1761901"/>
                <a:gd name="connsiteY1" fmla="*/ 0 h 1409521"/>
                <a:gd name="connsiteX2" fmla="*/ 1620949 w 1761901"/>
                <a:gd name="connsiteY2" fmla="*/ 0 h 1409521"/>
                <a:gd name="connsiteX3" fmla="*/ 1761901 w 1761901"/>
                <a:gd name="connsiteY3" fmla="*/ 140952 h 1409521"/>
                <a:gd name="connsiteX4" fmla="*/ 1761901 w 1761901"/>
                <a:gd name="connsiteY4" fmla="*/ 1268569 h 1409521"/>
                <a:gd name="connsiteX5" fmla="*/ 1620949 w 1761901"/>
                <a:gd name="connsiteY5" fmla="*/ 1409521 h 1409521"/>
                <a:gd name="connsiteX6" fmla="*/ 140952 w 1761901"/>
                <a:gd name="connsiteY6" fmla="*/ 1409521 h 1409521"/>
                <a:gd name="connsiteX7" fmla="*/ 0 w 1761901"/>
                <a:gd name="connsiteY7" fmla="*/ 1268569 h 1409521"/>
                <a:gd name="connsiteX8" fmla="*/ 0 w 1761901"/>
                <a:gd name="connsiteY8" fmla="*/ 140952 h 1409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61901" h="1409521">
                  <a:moveTo>
                    <a:pt x="0" y="140952"/>
                  </a:moveTo>
                  <a:cubicBezTo>
                    <a:pt x="0" y="63106"/>
                    <a:pt x="63106" y="0"/>
                    <a:pt x="140952" y="0"/>
                  </a:cubicBezTo>
                  <a:lnTo>
                    <a:pt x="1620949" y="0"/>
                  </a:lnTo>
                  <a:cubicBezTo>
                    <a:pt x="1698795" y="0"/>
                    <a:pt x="1761901" y="63106"/>
                    <a:pt x="1761901" y="140952"/>
                  </a:cubicBezTo>
                  <a:lnTo>
                    <a:pt x="1761901" y="1268569"/>
                  </a:lnTo>
                  <a:cubicBezTo>
                    <a:pt x="1761901" y="1346415"/>
                    <a:pt x="1698795" y="1409521"/>
                    <a:pt x="1620949" y="1409521"/>
                  </a:cubicBezTo>
                  <a:lnTo>
                    <a:pt x="140952" y="1409521"/>
                  </a:lnTo>
                  <a:cubicBezTo>
                    <a:pt x="63106" y="1409521"/>
                    <a:pt x="0" y="1346415"/>
                    <a:pt x="0" y="1268569"/>
                  </a:cubicBezTo>
                  <a:lnTo>
                    <a:pt x="0" y="14095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193" tIns="83193" rIns="83193" bIns="83193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Wednesday, April 6th</a:t>
              </a:r>
              <a:endParaRPr lang="en-US" sz="2200" kern="1200" dirty="0"/>
            </a:p>
          </p:txBody>
        </p:sp>
        <p:sp>
          <p:nvSpPr>
            <p:cNvPr id="11" name="Left Arrow 10"/>
            <p:cNvSpPr/>
            <p:nvPr/>
          </p:nvSpPr>
          <p:spPr>
            <a:xfrm rot="19500000">
              <a:off x="5347127" y="4323206"/>
              <a:ext cx="1419609" cy="528570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5757418" y="3475603"/>
              <a:ext cx="1761901" cy="1409521"/>
            </a:xfrm>
            <a:custGeom>
              <a:avLst/>
              <a:gdLst>
                <a:gd name="connsiteX0" fmla="*/ 0 w 1761901"/>
                <a:gd name="connsiteY0" fmla="*/ 140952 h 1409521"/>
                <a:gd name="connsiteX1" fmla="*/ 140952 w 1761901"/>
                <a:gd name="connsiteY1" fmla="*/ 0 h 1409521"/>
                <a:gd name="connsiteX2" fmla="*/ 1620949 w 1761901"/>
                <a:gd name="connsiteY2" fmla="*/ 0 h 1409521"/>
                <a:gd name="connsiteX3" fmla="*/ 1761901 w 1761901"/>
                <a:gd name="connsiteY3" fmla="*/ 140952 h 1409521"/>
                <a:gd name="connsiteX4" fmla="*/ 1761901 w 1761901"/>
                <a:gd name="connsiteY4" fmla="*/ 1268569 h 1409521"/>
                <a:gd name="connsiteX5" fmla="*/ 1620949 w 1761901"/>
                <a:gd name="connsiteY5" fmla="*/ 1409521 h 1409521"/>
                <a:gd name="connsiteX6" fmla="*/ 140952 w 1761901"/>
                <a:gd name="connsiteY6" fmla="*/ 1409521 h 1409521"/>
                <a:gd name="connsiteX7" fmla="*/ 0 w 1761901"/>
                <a:gd name="connsiteY7" fmla="*/ 1268569 h 1409521"/>
                <a:gd name="connsiteX8" fmla="*/ 0 w 1761901"/>
                <a:gd name="connsiteY8" fmla="*/ 140952 h 1409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61901" h="1409521">
                  <a:moveTo>
                    <a:pt x="0" y="140952"/>
                  </a:moveTo>
                  <a:cubicBezTo>
                    <a:pt x="0" y="63106"/>
                    <a:pt x="63106" y="0"/>
                    <a:pt x="140952" y="0"/>
                  </a:cubicBezTo>
                  <a:lnTo>
                    <a:pt x="1620949" y="0"/>
                  </a:lnTo>
                  <a:cubicBezTo>
                    <a:pt x="1698795" y="0"/>
                    <a:pt x="1761901" y="63106"/>
                    <a:pt x="1761901" y="140952"/>
                  </a:cubicBezTo>
                  <a:lnTo>
                    <a:pt x="1761901" y="1268569"/>
                  </a:lnTo>
                  <a:cubicBezTo>
                    <a:pt x="1761901" y="1346415"/>
                    <a:pt x="1698795" y="1409521"/>
                    <a:pt x="1620949" y="1409521"/>
                  </a:cubicBezTo>
                  <a:lnTo>
                    <a:pt x="140952" y="1409521"/>
                  </a:lnTo>
                  <a:cubicBezTo>
                    <a:pt x="63106" y="1409521"/>
                    <a:pt x="0" y="1346415"/>
                    <a:pt x="0" y="1268569"/>
                  </a:cubicBezTo>
                  <a:lnTo>
                    <a:pt x="0" y="14095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193" tIns="83193" rIns="83193" bIns="83193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kern="1200" dirty="0" smtClean="0"/>
                <a:t>Thursday, April 7th  </a:t>
              </a:r>
              <a:endParaRPr lang="en-US" sz="2200" kern="1200" dirty="0"/>
            </a:p>
          </p:txBody>
        </p:sp>
      </p:grpSp>
      <p:sp>
        <p:nvSpPr>
          <p:cNvPr id="3" name="Rectangle 2"/>
          <p:cNvSpPr/>
          <p:nvPr/>
        </p:nvSpPr>
        <p:spPr>
          <a:xfrm>
            <a:off x="1814039" y="530832"/>
            <a:ext cx="57262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latin typeface="+mj-lt"/>
              </a:rPr>
              <a:t>2016 ELA Testing Dates</a:t>
            </a:r>
            <a:endParaRPr lang="en-US" sz="4000" b="1" i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75444" y="2198132"/>
            <a:ext cx="7745505" cy="4381053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>
              <a:solidFill>
                <a:srgbClr val="E46C0A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14439" y="2133600"/>
            <a:ext cx="6067517" cy="4290949"/>
            <a:chOff x="1614441" y="2210625"/>
            <a:chExt cx="6067517" cy="4290949"/>
          </a:xfrm>
          <a:solidFill>
            <a:srgbClr val="309C90"/>
          </a:solidFill>
        </p:grpSpPr>
        <p:sp>
          <p:nvSpPr>
            <p:cNvPr id="3" name="Freeform 2"/>
            <p:cNvSpPr/>
            <p:nvPr/>
          </p:nvSpPr>
          <p:spPr>
            <a:xfrm>
              <a:off x="3669608" y="4544392"/>
              <a:ext cx="1957182" cy="1957182"/>
            </a:xfrm>
            <a:custGeom>
              <a:avLst/>
              <a:gdLst>
                <a:gd name="connsiteX0" fmla="*/ 0 w 1957182"/>
                <a:gd name="connsiteY0" fmla="*/ 978591 h 1957182"/>
                <a:gd name="connsiteX1" fmla="*/ 978591 w 1957182"/>
                <a:gd name="connsiteY1" fmla="*/ 0 h 1957182"/>
                <a:gd name="connsiteX2" fmla="*/ 1957182 w 1957182"/>
                <a:gd name="connsiteY2" fmla="*/ 978591 h 1957182"/>
                <a:gd name="connsiteX3" fmla="*/ 978591 w 1957182"/>
                <a:gd name="connsiteY3" fmla="*/ 1957182 h 1957182"/>
                <a:gd name="connsiteX4" fmla="*/ 0 w 1957182"/>
                <a:gd name="connsiteY4" fmla="*/ 978591 h 1957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7182" h="1957182">
                  <a:moveTo>
                    <a:pt x="0" y="978591"/>
                  </a:moveTo>
                  <a:cubicBezTo>
                    <a:pt x="0" y="438130"/>
                    <a:pt x="438130" y="0"/>
                    <a:pt x="978591" y="0"/>
                  </a:cubicBezTo>
                  <a:cubicBezTo>
                    <a:pt x="1519052" y="0"/>
                    <a:pt x="1957182" y="438130"/>
                    <a:pt x="1957182" y="978591"/>
                  </a:cubicBezTo>
                  <a:cubicBezTo>
                    <a:pt x="1957182" y="1519052"/>
                    <a:pt x="1519052" y="1957182"/>
                    <a:pt x="978591" y="1957182"/>
                  </a:cubicBezTo>
                  <a:cubicBezTo>
                    <a:pt x="438130" y="1957182"/>
                    <a:pt x="0" y="1519052"/>
                    <a:pt x="0" y="978591"/>
                  </a:cubicBez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7578" tIns="307578" rIns="307578" bIns="307578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300" kern="1200" dirty="0" smtClean="0"/>
                <a:t>MATH</a:t>
              </a:r>
              <a:endParaRPr lang="en-US" sz="3300" kern="1200" dirty="0"/>
            </a:p>
          </p:txBody>
        </p:sp>
        <p:sp>
          <p:nvSpPr>
            <p:cNvPr id="6" name="Left Arrow 5"/>
            <p:cNvSpPr/>
            <p:nvPr/>
          </p:nvSpPr>
          <p:spPr>
            <a:xfrm rot="12900000">
              <a:off x="2470547" y="4186786"/>
              <a:ext cx="1502585" cy="557796"/>
            </a:xfrm>
            <a:prstGeom prst="lef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1614441" y="3305949"/>
              <a:ext cx="1859323" cy="1487458"/>
            </a:xfrm>
            <a:custGeom>
              <a:avLst/>
              <a:gdLst>
                <a:gd name="connsiteX0" fmla="*/ 0 w 1859323"/>
                <a:gd name="connsiteY0" fmla="*/ 148746 h 1487458"/>
                <a:gd name="connsiteX1" fmla="*/ 148746 w 1859323"/>
                <a:gd name="connsiteY1" fmla="*/ 0 h 1487458"/>
                <a:gd name="connsiteX2" fmla="*/ 1710577 w 1859323"/>
                <a:gd name="connsiteY2" fmla="*/ 0 h 1487458"/>
                <a:gd name="connsiteX3" fmla="*/ 1859323 w 1859323"/>
                <a:gd name="connsiteY3" fmla="*/ 148746 h 1487458"/>
                <a:gd name="connsiteX4" fmla="*/ 1859323 w 1859323"/>
                <a:gd name="connsiteY4" fmla="*/ 1338712 h 1487458"/>
                <a:gd name="connsiteX5" fmla="*/ 1710577 w 1859323"/>
                <a:gd name="connsiteY5" fmla="*/ 1487458 h 1487458"/>
                <a:gd name="connsiteX6" fmla="*/ 148746 w 1859323"/>
                <a:gd name="connsiteY6" fmla="*/ 1487458 h 1487458"/>
                <a:gd name="connsiteX7" fmla="*/ 0 w 1859323"/>
                <a:gd name="connsiteY7" fmla="*/ 1338712 h 1487458"/>
                <a:gd name="connsiteX8" fmla="*/ 0 w 1859323"/>
                <a:gd name="connsiteY8" fmla="*/ 148746 h 1487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9323" h="1487458">
                  <a:moveTo>
                    <a:pt x="0" y="148746"/>
                  </a:moveTo>
                  <a:cubicBezTo>
                    <a:pt x="0" y="66596"/>
                    <a:pt x="66596" y="0"/>
                    <a:pt x="148746" y="0"/>
                  </a:cubicBezTo>
                  <a:lnTo>
                    <a:pt x="1710577" y="0"/>
                  </a:lnTo>
                  <a:cubicBezTo>
                    <a:pt x="1792727" y="0"/>
                    <a:pt x="1859323" y="66596"/>
                    <a:pt x="1859323" y="148746"/>
                  </a:cubicBezTo>
                  <a:lnTo>
                    <a:pt x="1859323" y="1338712"/>
                  </a:lnTo>
                  <a:cubicBezTo>
                    <a:pt x="1859323" y="1420862"/>
                    <a:pt x="1792727" y="1487458"/>
                    <a:pt x="1710577" y="1487458"/>
                  </a:cubicBezTo>
                  <a:lnTo>
                    <a:pt x="148746" y="1487458"/>
                  </a:lnTo>
                  <a:cubicBezTo>
                    <a:pt x="66596" y="1487458"/>
                    <a:pt x="0" y="1420862"/>
                    <a:pt x="0" y="1338712"/>
                  </a:cubicBezTo>
                  <a:lnTo>
                    <a:pt x="0" y="148746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286" tIns="89286" rIns="89286" bIns="89286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Wednesday, April  13th  </a:t>
              </a:r>
              <a:endParaRPr lang="en-US" sz="2400" kern="1200" dirty="0"/>
            </a:p>
          </p:txBody>
        </p:sp>
        <p:sp>
          <p:nvSpPr>
            <p:cNvPr id="9" name="Left Arrow 8"/>
            <p:cNvSpPr/>
            <p:nvPr/>
          </p:nvSpPr>
          <p:spPr>
            <a:xfrm rot="16200000">
              <a:off x="3896907" y="3426749"/>
              <a:ext cx="1502585" cy="557796"/>
            </a:xfrm>
            <a:prstGeom prst="lef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3718538" y="2210625"/>
              <a:ext cx="1859323" cy="1487458"/>
            </a:xfrm>
            <a:custGeom>
              <a:avLst/>
              <a:gdLst>
                <a:gd name="connsiteX0" fmla="*/ 0 w 1859323"/>
                <a:gd name="connsiteY0" fmla="*/ 148746 h 1487458"/>
                <a:gd name="connsiteX1" fmla="*/ 148746 w 1859323"/>
                <a:gd name="connsiteY1" fmla="*/ 0 h 1487458"/>
                <a:gd name="connsiteX2" fmla="*/ 1710577 w 1859323"/>
                <a:gd name="connsiteY2" fmla="*/ 0 h 1487458"/>
                <a:gd name="connsiteX3" fmla="*/ 1859323 w 1859323"/>
                <a:gd name="connsiteY3" fmla="*/ 148746 h 1487458"/>
                <a:gd name="connsiteX4" fmla="*/ 1859323 w 1859323"/>
                <a:gd name="connsiteY4" fmla="*/ 1338712 h 1487458"/>
                <a:gd name="connsiteX5" fmla="*/ 1710577 w 1859323"/>
                <a:gd name="connsiteY5" fmla="*/ 1487458 h 1487458"/>
                <a:gd name="connsiteX6" fmla="*/ 148746 w 1859323"/>
                <a:gd name="connsiteY6" fmla="*/ 1487458 h 1487458"/>
                <a:gd name="connsiteX7" fmla="*/ 0 w 1859323"/>
                <a:gd name="connsiteY7" fmla="*/ 1338712 h 1487458"/>
                <a:gd name="connsiteX8" fmla="*/ 0 w 1859323"/>
                <a:gd name="connsiteY8" fmla="*/ 148746 h 1487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9323" h="1487458">
                  <a:moveTo>
                    <a:pt x="0" y="148746"/>
                  </a:moveTo>
                  <a:cubicBezTo>
                    <a:pt x="0" y="66596"/>
                    <a:pt x="66596" y="0"/>
                    <a:pt x="148746" y="0"/>
                  </a:cubicBezTo>
                  <a:lnTo>
                    <a:pt x="1710577" y="0"/>
                  </a:lnTo>
                  <a:cubicBezTo>
                    <a:pt x="1792727" y="0"/>
                    <a:pt x="1859323" y="66596"/>
                    <a:pt x="1859323" y="148746"/>
                  </a:cubicBezTo>
                  <a:lnTo>
                    <a:pt x="1859323" y="1338712"/>
                  </a:lnTo>
                  <a:cubicBezTo>
                    <a:pt x="1859323" y="1420862"/>
                    <a:pt x="1792727" y="1487458"/>
                    <a:pt x="1710577" y="1487458"/>
                  </a:cubicBezTo>
                  <a:lnTo>
                    <a:pt x="148746" y="1487458"/>
                  </a:lnTo>
                  <a:cubicBezTo>
                    <a:pt x="66596" y="1487458"/>
                    <a:pt x="0" y="1420862"/>
                    <a:pt x="0" y="1338712"/>
                  </a:cubicBezTo>
                  <a:lnTo>
                    <a:pt x="0" y="148746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286" tIns="89286" rIns="89286" bIns="89286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Thursday, April 14th  </a:t>
              </a:r>
            </a:p>
          </p:txBody>
        </p:sp>
        <p:sp>
          <p:nvSpPr>
            <p:cNvPr id="11" name="Left Arrow 10"/>
            <p:cNvSpPr/>
            <p:nvPr/>
          </p:nvSpPr>
          <p:spPr>
            <a:xfrm rot="19500000">
              <a:off x="5402175" y="4157277"/>
              <a:ext cx="1502585" cy="557796"/>
            </a:xfrm>
            <a:prstGeom prst="lef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5822635" y="3305949"/>
              <a:ext cx="1859323" cy="1487458"/>
            </a:xfrm>
            <a:custGeom>
              <a:avLst/>
              <a:gdLst>
                <a:gd name="connsiteX0" fmla="*/ 0 w 1859323"/>
                <a:gd name="connsiteY0" fmla="*/ 148746 h 1487458"/>
                <a:gd name="connsiteX1" fmla="*/ 148746 w 1859323"/>
                <a:gd name="connsiteY1" fmla="*/ 0 h 1487458"/>
                <a:gd name="connsiteX2" fmla="*/ 1710577 w 1859323"/>
                <a:gd name="connsiteY2" fmla="*/ 0 h 1487458"/>
                <a:gd name="connsiteX3" fmla="*/ 1859323 w 1859323"/>
                <a:gd name="connsiteY3" fmla="*/ 148746 h 1487458"/>
                <a:gd name="connsiteX4" fmla="*/ 1859323 w 1859323"/>
                <a:gd name="connsiteY4" fmla="*/ 1338712 h 1487458"/>
                <a:gd name="connsiteX5" fmla="*/ 1710577 w 1859323"/>
                <a:gd name="connsiteY5" fmla="*/ 1487458 h 1487458"/>
                <a:gd name="connsiteX6" fmla="*/ 148746 w 1859323"/>
                <a:gd name="connsiteY6" fmla="*/ 1487458 h 1487458"/>
                <a:gd name="connsiteX7" fmla="*/ 0 w 1859323"/>
                <a:gd name="connsiteY7" fmla="*/ 1338712 h 1487458"/>
                <a:gd name="connsiteX8" fmla="*/ 0 w 1859323"/>
                <a:gd name="connsiteY8" fmla="*/ 148746 h 1487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9323" h="1487458">
                  <a:moveTo>
                    <a:pt x="0" y="148746"/>
                  </a:moveTo>
                  <a:cubicBezTo>
                    <a:pt x="0" y="66596"/>
                    <a:pt x="66596" y="0"/>
                    <a:pt x="148746" y="0"/>
                  </a:cubicBezTo>
                  <a:lnTo>
                    <a:pt x="1710577" y="0"/>
                  </a:lnTo>
                  <a:cubicBezTo>
                    <a:pt x="1792727" y="0"/>
                    <a:pt x="1859323" y="66596"/>
                    <a:pt x="1859323" y="148746"/>
                  </a:cubicBezTo>
                  <a:lnTo>
                    <a:pt x="1859323" y="1338712"/>
                  </a:lnTo>
                  <a:cubicBezTo>
                    <a:pt x="1859323" y="1420862"/>
                    <a:pt x="1792727" y="1487458"/>
                    <a:pt x="1710577" y="1487458"/>
                  </a:cubicBezTo>
                  <a:lnTo>
                    <a:pt x="148746" y="1487458"/>
                  </a:lnTo>
                  <a:cubicBezTo>
                    <a:pt x="66596" y="1487458"/>
                    <a:pt x="0" y="1420862"/>
                    <a:pt x="0" y="1338712"/>
                  </a:cubicBezTo>
                  <a:lnTo>
                    <a:pt x="0" y="148746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286" tIns="89286" rIns="89286" bIns="89286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Friday, 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April 15th   </a:t>
              </a:r>
              <a:endParaRPr lang="en-US" sz="2400" kern="12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1181100" y="457200"/>
            <a:ext cx="6934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i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309C9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+mj-lt"/>
              </a:rPr>
              <a:t>2016 Math Testing Dates</a:t>
            </a:r>
            <a:endParaRPr lang="en-US" sz="4000" b="1" i="1" dirty="0">
              <a:ln/>
              <a:solidFill>
                <a:srgbClr val="309C9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4550</TotalTime>
  <Words>568</Words>
  <Application>Microsoft Office PowerPoint</Application>
  <PresentationFormat>On-screen Show (4:3)</PresentationFormat>
  <Paragraphs>136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ＭＳ Ｐゴシック</vt:lpstr>
      <vt:lpstr>Arial</vt:lpstr>
      <vt:lpstr>Book Antiqua</vt:lpstr>
      <vt:lpstr>Calibri</vt:lpstr>
      <vt:lpstr>Wingdings</vt:lpstr>
      <vt:lpstr>Hardcover</vt:lpstr>
      <vt:lpstr>The  2016 New York State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Comparison of the 2015 &amp; 2016 Mathematics Tests </vt:lpstr>
      <vt:lpstr>PowerPoint Presentation</vt:lpstr>
      <vt:lpstr>PowerPoint Presentation</vt:lpstr>
      <vt:lpstr>What remains the same 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Cold Spring Harbor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Taking a Closer Look at the 2012 New York State Assessments</dc:title>
  <dc:creator>CSH</dc:creator>
  <cp:lastModifiedBy>Wojcik, Jeanette</cp:lastModifiedBy>
  <cp:revision>333</cp:revision>
  <cp:lastPrinted>2016-02-08T22:16:15Z</cp:lastPrinted>
  <dcterms:created xsi:type="dcterms:W3CDTF">2012-02-06T23:46:03Z</dcterms:created>
  <dcterms:modified xsi:type="dcterms:W3CDTF">2016-09-15T16:23:06Z</dcterms:modified>
</cp:coreProperties>
</file>