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5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9216C-BFD6-44E9-979E-B26BC028E5E6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17886-C2BF-484A-B7FC-47E184C2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6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582DD2-C1CD-4632-AA32-F5FD80EE8098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1D79-9882-495C-B816-1051C3DC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6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barometer&amp;source=images&amp;cd=&amp;ved=0CAcQjRw&amp;url=http://imgarcade.com/1/empty-barometer-clipart/&amp;ei=7X5KVKeyLoHKgwSxiYHYBA&amp;bvm=bv.77880786,d.cWc&amp;psig=AFQjCNGrMIV9cODSVeGGanRF0GvnLvxBDw&amp;ust=141425467461540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and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515600" cy="1325563"/>
          </a:xfrm>
        </p:spPr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r>
              <a:rPr lang="en-US" dirty="0" smtClean="0"/>
              <a:t>Where two air masses of different characteristics meet</a:t>
            </a:r>
          </a:p>
          <a:p>
            <a:r>
              <a:rPr lang="en-US" dirty="0" smtClean="0"/>
              <a:t>Most severe weather (storms) occur because two fronts have </a:t>
            </a:r>
            <a:r>
              <a:rPr lang="en-US" dirty="0" smtClean="0"/>
              <a:t>met </a:t>
            </a:r>
            <a:r>
              <a:rPr lang="en-US" dirty="0" smtClean="0"/>
              <a:t>one another</a:t>
            </a:r>
          </a:p>
          <a:p>
            <a:r>
              <a:rPr lang="en-US" dirty="0" smtClean="0"/>
              <a:t>_________ ___________– </a:t>
            </a:r>
            <a:r>
              <a:rPr lang="en-US" dirty="0" smtClean="0"/>
              <a:t>the boundary of an advancing cold air mass</a:t>
            </a:r>
          </a:p>
          <a:p>
            <a:r>
              <a:rPr lang="en-US" dirty="0" smtClean="0"/>
              <a:t>_________ ___________– </a:t>
            </a:r>
            <a:r>
              <a:rPr lang="en-US" dirty="0" smtClean="0"/>
              <a:t>the boundary of an advancing warm air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2916047"/>
            <a:ext cx="6845300" cy="34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897688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Hurricanes- warm oceans feed heavy winds and cause hurricanes. Winds can cause great damage.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smtClean="0"/>
              <a:t>Must begin at ______________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Thunderstorms-rain clouds build electrical charges and cause electrical currents towards the grounds electrical charge (______________)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Tornadoes- warm, moist air MEETS cool, dry air and cause a collision of air masses which lead to violent wind shifts and ___________ ___________.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94" y="1144587"/>
            <a:ext cx="4151720" cy="31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6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(factors)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Distance from large body of water</a:t>
            </a:r>
          </a:p>
          <a:p>
            <a:r>
              <a:rPr lang="en-US" dirty="0" smtClean="0"/>
              <a:t>Ocean currents</a:t>
            </a:r>
          </a:p>
          <a:p>
            <a:r>
              <a:rPr lang="en-US" dirty="0" smtClean="0"/>
              <a:t>Mountain </a:t>
            </a:r>
            <a:r>
              <a:rPr lang="en-US" dirty="0" smtClean="0"/>
              <a:t>ranges</a:t>
            </a:r>
          </a:p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r>
              <a:rPr lang="en-US" dirty="0" smtClean="0"/>
              <a:t>Air pressure</a:t>
            </a:r>
          </a:p>
          <a:p>
            <a:r>
              <a:rPr lang="en-US" dirty="0" smtClean="0"/>
              <a:t>Barometer</a:t>
            </a:r>
          </a:p>
          <a:p>
            <a:r>
              <a:rPr lang="en-US" dirty="0" smtClean="0"/>
              <a:t>Density</a:t>
            </a:r>
          </a:p>
          <a:p>
            <a:r>
              <a:rPr lang="en-US" dirty="0" smtClean="0"/>
              <a:t>Altitude</a:t>
            </a:r>
            <a:endParaRPr lang="en-US" dirty="0" smtClean="0"/>
          </a:p>
          <a:p>
            <a:r>
              <a:rPr lang="en-US" dirty="0" smtClean="0"/>
              <a:t>Atmosphere</a:t>
            </a:r>
          </a:p>
          <a:p>
            <a:r>
              <a:rPr lang="en-US" dirty="0" smtClean="0"/>
              <a:t>Water vapor</a:t>
            </a:r>
          </a:p>
          <a:p>
            <a:r>
              <a:rPr lang="en-US" dirty="0" smtClean="0"/>
              <a:t>Troposphere</a:t>
            </a:r>
          </a:p>
          <a:p>
            <a:r>
              <a:rPr lang="en-US" dirty="0" smtClean="0"/>
              <a:t>Land breeze</a:t>
            </a:r>
          </a:p>
          <a:p>
            <a:r>
              <a:rPr lang="en-US" dirty="0" smtClean="0"/>
              <a:t>Sea breeze</a:t>
            </a:r>
          </a:p>
          <a:p>
            <a:r>
              <a:rPr lang="en-US" dirty="0" smtClean="0"/>
              <a:t>Front</a:t>
            </a:r>
          </a:p>
          <a:p>
            <a:r>
              <a:rPr lang="en-US" dirty="0" smtClean="0"/>
              <a:t>Hurricane</a:t>
            </a:r>
          </a:p>
          <a:p>
            <a:r>
              <a:rPr lang="en-US" dirty="0" smtClean="0"/>
              <a:t>Tornado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1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__________________ </a:t>
            </a:r>
            <a:r>
              <a:rPr lang="en-US" dirty="0" smtClean="0"/>
              <a:t>of matter in an object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_____________ </a:t>
            </a:r>
            <a:r>
              <a:rPr lang="en-US" dirty="0" smtClean="0"/>
              <a:t>of how mass something is divided by how much space it takes up</a:t>
            </a:r>
          </a:p>
          <a:p>
            <a:endParaRPr lang="en-US" dirty="0"/>
          </a:p>
          <a:p>
            <a:r>
              <a:rPr lang="en-US" dirty="0" smtClean="0"/>
              <a:t>Formula </a:t>
            </a:r>
          </a:p>
          <a:p>
            <a:pPr lvl="1"/>
            <a:r>
              <a:rPr lang="en-US" dirty="0" smtClean="0"/>
              <a:t>Density = </a:t>
            </a:r>
            <a:r>
              <a:rPr lang="en-US" dirty="0" smtClean="0"/>
              <a:t>__________________/________________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DOES AIR HAVE MASS????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03" y="3196677"/>
            <a:ext cx="3408997" cy="34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Measured by barometer</a:t>
            </a:r>
          </a:p>
          <a:p>
            <a:r>
              <a:rPr lang="en-US" dirty="0" smtClean="0"/>
              <a:t>________________ </a:t>
            </a:r>
            <a:r>
              <a:rPr lang="en-US" dirty="0" smtClean="0"/>
              <a:t>pressure = really means= how light or heavy </a:t>
            </a:r>
          </a:p>
          <a:p>
            <a:pPr marL="0" indent="0">
              <a:buNone/>
            </a:pPr>
            <a:r>
              <a:rPr lang="en-US" dirty="0" smtClean="0"/>
              <a:t>the air is</a:t>
            </a:r>
          </a:p>
          <a:p>
            <a:r>
              <a:rPr lang="en-US" dirty="0" smtClean="0"/>
              <a:t>Low pressure = bad weather </a:t>
            </a:r>
            <a:r>
              <a:rPr lang="en-US" dirty="0" smtClean="0"/>
              <a:t>(</a:t>
            </a:r>
            <a:r>
              <a:rPr lang="en-US" dirty="0" smtClean="0"/>
              <a:t>______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High pressure = nice weather </a:t>
            </a:r>
            <a:r>
              <a:rPr lang="en-US" dirty="0" smtClean="0"/>
              <a:t>(</a:t>
            </a:r>
            <a:r>
              <a:rPr lang="en-US" dirty="0" smtClean="0"/>
              <a:t>______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*wet air is actually lighter than dry air (molecular weight of molecules)</a:t>
            </a:r>
          </a:p>
          <a:p>
            <a:r>
              <a:rPr lang="en-US" dirty="0" smtClean="0"/>
              <a:t>* warm air can hold more water than cold (never “humid” in the winter)</a:t>
            </a:r>
            <a:endParaRPr lang="en-US" dirty="0"/>
          </a:p>
        </p:txBody>
      </p:sp>
      <p:pic>
        <p:nvPicPr>
          <p:cNvPr id="1026" name="Picture 2" descr="http://t3.gstatic.com/images?q=tbn:ANd9GcRmv7IEo1HZyxRK5MDwZ-iFR-eugwmUxd7n8Uv3xsNOjfFevc7C:www.mentorials.com/site/monographs/high-school/chemistry/images/mercury-barome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03414"/>
            <a:ext cx="3439886" cy="4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temperature on Air Pressure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/>
              <a:t>temperature _____________ </a:t>
            </a:r>
            <a:r>
              <a:rPr lang="en-US" dirty="0" smtClean="0"/>
              <a:t>pressure </a:t>
            </a:r>
            <a:r>
              <a:rPr lang="en-US" dirty="0" smtClean="0"/>
              <a:t>_______________</a:t>
            </a:r>
            <a:endParaRPr lang="en-US" dirty="0" smtClean="0"/>
          </a:p>
          <a:p>
            <a:r>
              <a:rPr lang="en-US" dirty="0" smtClean="0"/>
              <a:t>Hot air rises because the </a:t>
            </a:r>
            <a:r>
              <a:rPr lang="en-US" dirty="0" smtClean="0"/>
              <a:t>air _____________ when </a:t>
            </a:r>
            <a:r>
              <a:rPr lang="en-US" dirty="0" smtClean="0"/>
              <a:t>it is warmed and becomes less dense. </a:t>
            </a:r>
          </a:p>
          <a:p>
            <a:r>
              <a:rPr lang="en-US" dirty="0" smtClean="0"/>
              <a:t>Hot air balloon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81" y="2957895"/>
            <a:ext cx="4846069" cy="36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6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altitude on air pressure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17088" cy="4195481"/>
          </a:xfrm>
        </p:spPr>
        <p:txBody>
          <a:bodyPr/>
          <a:lstStyle/>
          <a:p>
            <a:r>
              <a:rPr lang="en-US" dirty="0" smtClean="0"/>
              <a:t>As you climb higher (go up in a plane, climb a mountain) the air molecules are more spread out/harder to breathe - </a:t>
            </a:r>
            <a:r>
              <a:rPr lang="en-US" dirty="0" smtClean="0"/>
              <a:t>___________ _____________</a:t>
            </a:r>
            <a:endParaRPr lang="en-US" dirty="0" smtClean="0"/>
          </a:p>
          <a:p>
            <a:r>
              <a:rPr lang="en-US" dirty="0" smtClean="0"/>
              <a:t>Increase altitude ---decrease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85" y="2853560"/>
            <a:ext cx="4609443" cy="30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water vapor on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12" y="1853248"/>
            <a:ext cx="8946541" cy="4195481"/>
          </a:xfrm>
        </p:spPr>
        <p:txBody>
          <a:bodyPr/>
          <a:lstStyle/>
          <a:p>
            <a:r>
              <a:rPr lang="en-US" dirty="0" smtClean="0"/>
              <a:t>Wet air is actually less dense than dry air (molecular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weight of elements in air)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________ ________increases----___________ </a:t>
            </a:r>
            <a:r>
              <a:rPr lang="en-US" dirty="0" smtClean="0"/>
              <a:t>decreases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Only layer of atmosphere to have “weather” is the 1</a:t>
            </a:r>
            <a:r>
              <a:rPr lang="en-US" baseline="30000" dirty="0" smtClean="0"/>
              <a:t>st</a:t>
            </a:r>
            <a:r>
              <a:rPr lang="en-US" dirty="0" smtClean="0"/>
              <a:t> one (troposphere)  because it is the only one that has water vapor</a:t>
            </a:r>
          </a:p>
          <a:p>
            <a:r>
              <a:rPr lang="en-US" dirty="0" smtClean="0"/>
              <a:t>(side note – the aurora borealis take place in the IONOSPHERE)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651" y="1243648"/>
            <a:ext cx="3368367" cy="31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wants to blow from </a:t>
            </a:r>
            <a:r>
              <a:rPr lang="en-US" dirty="0" smtClean="0"/>
              <a:t>_________ </a:t>
            </a:r>
            <a:r>
              <a:rPr lang="en-US" dirty="0" smtClean="0"/>
              <a:t>to </a:t>
            </a:r>
            <a:r>
              <a:rPr lang="en-US" dirty="0" smtClean="0"/>
              <a:t>________ </a:t>
            </a:r>
            <a:r>
              <a:rPr lang="en-US" dirty="0" smtClean="0"/>
              <a:t>pressure</a:t>
            </a:r>
          </a:p>
          <a:p>
            <a:r>
              <a:rPr lang="en-US" dirty="0" smtClean="0"/>
              <a:t>The bigger the change in pressure that </a:t>
            </a:r>
            <a:r>
              <a:rPr lang="en-US" dirty="0" smtClean="0"/>
              <a:t>___________ </a:t>
            </a:r>
            <a:r>
              <a:rPr lang="en-US" dirty="0" smtClean="0"/>
              <a:t>the wind speed</a:t>
            </a:r>
          </a:p>
          <a:p>
            <a:r>
              <a:rPr lang="en-US" dirty="0" smtClean="0"/>
              <a:t>Always named for the direction it comes FROM, not where it is going 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21" y="3456097"/>
            <a:ext cx="4662487" cy="3102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876" y="132612"/>
            <a:ext cx="3026979" cy="2270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6377" y="4140926"/>
            <a:ext cx="520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Wind speed is measured using a ANEMOMETER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758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breezes VS Sea Breezes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4" y="2187109"/>
            <a:ext cx="6055272" cy="4104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85509"/>
            <a:ext cx="5454734" cy="40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and Low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Lows (cyclones) – pressure is lowest in the center so therefore winds blow inward</a:t>
            </a:r>
          </a:p>
          <a:p>
            <a:r>
              <a:rPr lang="en-US" dirty="0" smtClean="0"/>
              <a:t>Highs (anticyclones) – pressure is highest in the center so therefore winds blow outward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40" y="3791228"/>
            <a:ext cx="4999860" cy="282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878" y="146748"/>
            <a:ext cx="2782604" cy="1762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839" y="3291712"/>
            <a:ext cx="4587761" cy="3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34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415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Weather and Climate</vt:lpstr>
      <vt:lpstr>DENSITY</vt:lpstr>
      <vt:lpstr>Atmospheric Pressure</vt:lpstr>
      <vt:lpstr>Effect of temperature on Air Pressure </vt:lpstr>
      <vt:lpstr>Effect of altitude on air pressure </vt:lpstr>
      <vt:lpstr>Effect of water vapor on pressure</vt:lpstr>
      <vt:lpstr>WIND</vt:lpstr>
      <vt:lpstr>Land breezes VS Sea Breezes</vt:lpstr>
      <vt:lpstr>High and Low pressure</vt:lpstr>
      <vt:lpstr>Fronts</vt:lpstr>
      <vt:lpstr>Severe Weather Events</vt:lpstr>
      <vt:lpstr>Climate (factors)</vt:lpstr>
      <vt:lpstr>KEY TERMS</vt:lpstr>
    </vt:vector>
  </TitlesOfParts>
  <Company>Cold Spring Harbor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dc:creator>Oshan, Erin</dc:creator>
  <cp:lastModifiedBy>Garcia, Diego</cp:lastModifiedBy>
  <cp:revision>8</cp:revision>
  <cp:lastPrinted>2014-11-01T18:48:34Z</cp:lastPrinted>
  <dcterms:created xsi:type="dcterms:W3CDTF">2014-10-24T13:59:41Z</dcterms:created>
  <dcterms:modified xsi:type="dcterms:W3CDTF">2014-11-01T18:49:02Z</dcterms:modified>
</cp:coreProperties>
</file>