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8FD0-015A-46D0-9C42-EEDAC61F19B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51BD-9E2E-4355-8793-521FEF2C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www.spanishnyc.com/blog/wp-content/uploads/2014/01/esquema-horas.jpg&amp;imgrefurl=http://www.spanishnyc.com/blog/telling-the-time-in-spanish/&amp;h=936&amp;w=1189&amp;tbnid=GStvZhQ9_5Kc4M:&amp;zoom=1&amp;q=telling%20time%20in%20spanish&amp;docid=yM4twCpigbpP1M&amp;ei=pP0MVIz_AoKqogTE04CQBw&amp;tbm=isch&amp;ved=0CEwQMygkMCQ&amp;iact=rc&amp;uact=3&amp;dur=3050&amp;page=3&amp;start=32&amp;ndsp=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-51593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reflection blurRad="6350" stA="53000" endA="300" endPos="35500" dir="5400000" sy="-90000" algn="bl"/>
                </a:effectLst>
                <a:latin typeface="+mn-lt"/>
              </a:rPr>
              <a:t>Un </a:t>
            </a:r>
            <a:r>
              <a:rPr lang="en-US" b="1" dirty="0" err="1">
                <a:solidFill>
                  <a:schemeClr val="accent5"/>
                </a:solidFill>
                <a:effectLst>
                  <a:reflection blurRad="6350" stA="53000" endA="300" endPos="35500" dir="5400000" sy="-90000" algn="bl"/>
                </a:effectLst>
                <a:latin typeface="+mn-lt"/>
              </a:rPr>
              <a:t>repaso</a:t>
            </a:r>
            <a:r>
              <a:rPr lang="en-US" b="1" dirty="0">
                <a:solidFill>
                  <a:schemeClr val="accent5"/>
                </a:solidFill>
                <a:effectLst>
                  <a:reflection blurRad="6350" stA="53000" endA="300" endPos="35500" dir="5400000" sy="-90000" algn="bl"/>
                </a:effectLst>
                <a:latin typeface="+mn-lt"/>
              </a:rPr>
              <a:t> breve: la </a:t>
            </a:r>
            <a:r>
              <a:rPr lang="en-US" b="1" dirty="0" smtClean="0">
                <a:solidFill>
                  <a:schemeClr val="accent5"/>
                </a:solidFill>
                <a:effectLst>
                  <a:reflection blurRad="6350" stA="53000" endA="300" endPos="35500" dir="5400000" sy="-90000" algn="bl"/>
                </a:effectLst>
                <a:latin typeface="+mn-lt"/>
              </a:rPr>
              <a:t>hora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513">
            <a:off x="6413704" y="2418029"/>
            <a:ext cx="5291790" cy="38354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8900" y="1815623"/>
            <a:ext cx="5753100" cy="4572000"/>
          </a:xfrm>
          <a:prstGeom prst="cloudCallout">
            <a:avLst>
              <a:gd name="adj1" fmla="val 82037"/>
              <a:gd name="adj2" fmla="val -72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842869">
            <a:off x="927100" y="2527300"/>
            <a:ext cx="392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It’s</a:t>
            </a:r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 TIME</a:t>
            </a:r>
          </a:p>
          <a:p>
            <a:pPr algn="ctr"/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to </a:t>
            </a:r>
            <a:r>
              <a:rPr lang="es-ES_tradnl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review</a:t>
            </a:r>
            <a:r>
              <a:rPr lang="es-ES_tradnl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 </a:t>
            </a:r>
            <a:r>
              <a:rPr lang="es-ES_tradnl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with</a:t>
            </a:r>
            <a:endParaRPr lang="es-ES_tradnl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  <a:p>
            <a:pPr algn="ctr"/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Señorita </a:t>
            </a:r>
          </a:p>
          <a:p>
            <a:pPr algn="ctr"/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Sihksnel!!!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10985500" cy="60071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/>
              <a:t>To talk about what time it is, use: </a:t>
            </a:r>
            <a:r>
              <a:rPr lang="en-US" u="sng" dirty="0" smtClean="0"/>
              <a:t>__________________________________</a:t>
            </a:r>
            <a:endParaRPr lang="en-US" dirty="0"/>
          </a:p>
          <a:p>
            <a:pPr lvl="0">
              <a:lnSpc>
                <a:spcPct val="200000"/>
              </a:lnSpc>
            </a:pPr>
            <a:r>
              <a:rPr lang="en-US" dirty="0"/>
              <a:t>Use  </a:t>
            </a:r>
            <a:r>
              <a:rPr lang="en-US" u="sng" dirty="0"/>
              <a:t>__________</a:t>
            </a:r>
            <a:r>
              <a:rPr lang="en-US" dirty="0"/>
              <a:t> + </a:t>
            </a:r>
            <a:r>
              <a:rPr lang="en-US" u="sng" dirty="0" smtClean="0"/>
              <a:t>____________________</a:t>
            </a:r>
            <a:r>
              <a:rPr lang="en-US" dirty="0" smtClean="0"/>
              <a:t> </a:t>
            </a:r>
            <a:r>
              <a:rPr lang="en-US" dirty="0"/>
              <a:t>for the </a:t>
            </a:r>
            <a:endParaRPr lang="en-US" dirty="0" smtClean="0"/>
          </a:p>
          <a:p>
            <a:pPr marL="0" lvl="0" indent="0">
              <a:lnSpc>
                <a:spcPct val="200000"/>
              </a:lnSpc>
              <a:buNone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minutes </a:t>
            </a:r>
            <a:r>
              <a:rPr lang="en-US" u="sng" dirty="0" smtClean="0"/>
              <a:t>________________</a:t>
            </a:r>
            <a:r>
              <a:rPr lang="en-US" dirty="0" smtClean="0"/>
              <a:t> </a:t>
            </a:r>
            <a:r>
              <a:rPr lang="en-US" dirty="0"/>
              <a:t>the hour.</a:t>
            </a:r>
          </a:p>
          <a:p>
            <a:pPr>
              <a:lnSpc>
                <a:spcPct val="200000"/>
              </a:lnSpc>
            </a:pPr>
            <a:r>
              <a:rPr lang="en-US" dirty="0"/>
              <a:t>Use </a:t>
            </a:r>
            <a:r>
              <a:rPr lang="en-US" u="sng" dirty="0" smtClean="0"/>
              <a:t>_________________</a:t>
            </a:r>
            <a:r>
              <a:rPr lang="en-US" dirty="0" smtClean="0"/>
              <a:t> </a:t>
            </a:r>
            <a:r>
              <a:rPr lang="en-US" dirty="0"/>
              <a:t>for a quarter of an hour (15 minutes) 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and </a:t>
            </a:r>
            <a:r>
              <a:rPr lang="en-US" u="sng" dirty="0"/>
              <a:t>__________________</a:t>
            </a:r>
            <a:r>
              <a:rPr lang="en-US" dirty="0"/>
              <a:t> for half an hour (30 minutes)</a:t>
            </a:r>
          </a:p>
        </p:txBody>
      </p:sp>
      <p:pic>
        <p:nvPicPr>
          <p:cNvPr id="10" name="Picture 9" descr="\\csh.k12\Users\Teachers\tsihksnel\My Documents\My Pictures\2014-09-08 time\time 001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5" t="70518" r="35694" b="18670"/>
          <a:stretch/>
        </p:blipFill>
        <p:spPr bwMode="auto">
          <a:xfrm rot="10800000">
            <a:off x="8407400" y="392689"/>
            <a:ext cx="3340100" cy="337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9100" y="1019433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¿Qué hora es?</a:t>
            </a:r>
            <a:endParaRPr lang="en-US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5800" y="18923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y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4450" y="1892300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minutes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8750" y="2847559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after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8925" y="3774659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cuarto</a:t>
            </a:r>
            <a:endParaRPr lang="en-US" sz="54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3050" y="4733688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media</a:t>
            </a:r>
            <a:endParaRPr lang="en-US" sz="54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8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Ejemplos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11300"/>
            <a:ext cx="10706100" cy="4665663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 smtClean="0"/>
              <a:t>12:00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12:08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12:15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12:30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0100" y="1690688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doce.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100" y="2836863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doce y ocho.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100" y="3955912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doce y cuarto.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00" y="5066437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doce y media.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7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10985500" cy="60071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 smtClean="0"/>
              <a:t>Use  </a:t>
            </a:r>
            <a:r>
              <a:rPr lang="en-US" u="sng" dirty="0"/>
              <a:t>__________</a:t>
            </a:r>
            <a:r>
              <a:rPr lang="en-US" dirty="0"/>
              <a:t> + </a:t>
            </a:r>
            <a:r>
              <a:rPr lang="en-US" u="sng" dirty="0" smtClean="0"/>
              <a:t>____________________</a:t>
            </a:r>
            <a:r>
              <a:rPr lang="en-US" dirty="0" smtClean="0"/>
              <a:t> </a:t>
            </a:r>
            <a:r>
              <a:rPr lang="en-US" dirty="0"/>
              <a:t>for the </a:t>
            </a:r>
            <a:endParaRPr lang="en-US" dirty="0" smtClean="0"/>
          </a:p>
          <a:p>
            <a:pPr marL="0" lvl="0" indent="0">
              <a:lnSpc>
                <a:spcPct val="200000"/>
              </a:lnSpc>
              <a:buNone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minutes </a:t>
            </a:r>
            <a:r>
              <a:rPr lang="en-US" u="sng" dirty="0" smtClean="0"/>
              <a:t>________________</a:t>
            </a:r>
            <a:r>
              <a:rPr lang="en-US" dirty="0" smtClean="0"/>
              <a:t> </a:t>
            </a:r>
            <a:r>
              <a:rPr lang="en-US" dirty="0"/>
              <a:t>the hour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11300" y="203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menos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8450" y="95478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minutes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4450" y="1018808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before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pic>
        <p:nvPicPr>
          <p:cNvPr id="11" name="Picture 10" descr="\\csh.k12\Users\Teachers\tsihksnel\My Documents\My Pictures\2014-09-08 time\time 001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732" r="33611" b="40066"/>
          <a:stretch/>
        </p:blipFill>
        <p:spPr bwMode="auto">
          <a:xfrm rot="10800000">
            <a:off x="3187700" y="2317978"/>
            <a:ext cx="4203699" cy="3892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49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Ejemplos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11300"/>
            <a:ext cx="10706100" cy="4665663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 smtClean="0"/>
              <a:t>5:50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10:45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2:55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9:35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0100" y="1690688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seis menos diez.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100" y="2836863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once menos cuarto.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100" y="3955912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tres menos cinco.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00" y="5066437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</a:t>
            </a:r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diez </a:t>
            </a:r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menos veinticinco.</a:t>
            </a:r>
            <a:endParaRPr lang="es-ES_tradnl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7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35001"/>
            <a:ext cx="11404600" cy="156209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*When talking about a time in the </a:t>
            </a:r>
            <a:r>
              <a:rPr lang="en-US" u="sng" dirty="0"/>
              <a:t>_________________</a:t>
            </a:r>
            <a:r>
              <a:rPr lang="en-US" dirty="0"/>
              <a:t> hour,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i="1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instead of “son”.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0331"/>
            <a:ext cx="10515600" cy="385663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b="1" dirty="0" err="1" smtClean="0">
                <a:solidFill>
                  <a:schemeClr val="accent5"/>
                </a:solidFill>
              </a:rPr>
              <a:t>Ejemplos</a:t>
            </a:r>
            <a:r>
              <a:rPr lang="en-US" dirty="0">
                <a:solidFill>
                  <a:schemeClr val="accent5"/>
                </a:solidFill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en-US" dirty="0"/>
              <a:t>1:00</a:t>
            </a:r>
            <a:r>
              <a:rPr lang="en-US" u="sng" dirty="0" smtClean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/>
              <a:t>1:10</a:t>
            </a:r>
            <a:r>
              <a:rPr lang="en-US" u="sng" dirty="0" smtClean="0"/>
              <a:t>_______________________________________________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1:30</a:t>
            </a:r>
            <a:r>
              <a:rPr lang="en-US" u="sng" dirty="0" smtClean="0"/>
              <a:t> 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5053"/>
            <a:ext cx="455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o</a:t>
            </a:r>
            <a:r>
              <a:rPr lang="es-ES_trad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ne</a:t>
            </a:r>
            <a:r>
              <a:rPr lang="es-ES_trad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 </a:t>
            </a:r>
            <a:r>
              <a:rPr lang="es-ES_trad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o’clock</a:t>
            </a:r>
            <a:endParaRPr lang="en-US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6650" y="1097698"/>
            <a:ext cx="141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es</a:t>
            </a:r>
            <a:endParaRPr lang="en-US" sz="5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0" y="2807553"/>
            <a:ext cx="455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Es la una.</a:t>
            </a:r>
            <a:endParaRPr lang="en-US" sz="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900" y="3937853"/>
            <a:ext cx="455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Es la una y diez.</a:t>
            </a:r>
            <a:endParaRPr lang="en-US" sz="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0900" y="5034588"/>
            <a:ext cx="52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Es la una y media.</a:t>
            </a:r>
            <a:endParaRPr lang="en-US" sz="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4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3.gstatic.com/images?q=tbn:ANd9GcRywhWAmBU5dOUEWPRRm5nPBN9L57Gm8ROV2vKEFC296MetAQVP9g:www.spanishnyc.com/blog/wp-content/uploads/2014/01/esquema-hora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7874000" cy="61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9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28600"/>
            <a:ext cx="10960100" cy="59483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dirty="0" smtClean="0"/>
              <a:t>1:28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2:12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4:40 </a:t>
            </a:r>
            <a:r>
              <a:rPr lang="en-US" u="sng" dirty="0"/>
              <a:t>_______________________________________________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10:30 </a:t>
            </a:r>
            <a:r>
              <a:rPr lang="en-US" u="sng" dirty="0" smtClean="0"/>
              <a:t>_______________________________________________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12:15 </a:t>
            </a:r>
            <a:r>
              <a:rPr lang="en-US" u="sng" dirty="0" smtClean="0"/>
              <a:t>_______________________________________________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41500" y="446088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Es la una y veintiocho.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500" y="1556613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dos y doce.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500" y="2756263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</a:t>
            </a:r>
            <a:r>
              <a:rPr lang="es-ES_tradnl" sz="40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las </a:t>
            </a:r>
            <a:r>
              <a:rPr lang="es-ES_tradnl" sz="40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cinco </a:t>
            </a:r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menos veinte.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1500" y="3955913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diez y media.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1500" y="5155563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/>
                </a:effectLst>
              </a:rPr>
              <a:t>Son las doce y cuarto.</a:t>
            </a:r>
            <a:endParaRPr lang="en-U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1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 repaso breve: la hora</vt:lpstr>
      <vt:lpstr>PowerPoint Presentation</vt:lpstr>
      <vt:lpstr>Ejemplos:</vt:lpstr>
      <vt:lpstr>PowerPoint Presentation</vt:lpstr>
      <vt:lpstr>Ejemplos:</vt:lpstr>
      <vt:lpstr>*When talking about a time in the _________________ hour,  we use _______ instead of “son”. </vt:lpstr>
      <vt:lpstr>PowerPoint Presentation</vt:lpstr>
      <vt:lpstr>PowerPoint Presentation</vt:lpstr>
    </vt:vector>
  </TitlesOfParts>
  <Company>Cold Spring Harbor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repaso breve: la hora</dc:title>
  <dc:creator>Sihksnel, Tricia</dc:creator>
  <cp:lastModifiedBy>Sihksnel, Tricia</cp:lastModifiedBy>
  <cp:revision>4</cp:revision>
  <dcterms:created xsi:type="dcterms:W3CDTF">2014-09-08T12:46:21Z</dcterms:created>
  <dcterms:modified xsi:type="dcterms:W3CDTF">2014-09-11T13:57:09Z</dcterms:modified>
</cp:coreProperties>
</file>