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93521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3" name="Picture 1" descr="Screen Shot 2015-03-31 at 7.23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91170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0" y="51435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Es imposible encontrar a la mujer insecta porque ellos están en la selva.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76400" y="1927225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Los Mendoza quieren olvidarse de la ladrona porque quieren disfrutar del día.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97013" y="3351214"/>
            <a:ext cx="91440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Caracol es donde los mayas estudiaban las estrellas.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0" y="4765675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Los mayas jugaban un juego similar al fútbol americano.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97013" y="5949950"/>
            <a:ext cx="9144001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La pirámide maya por encima es una plana. </a:t>
            </a:r>
          </a:p>
        </p:txBody>
      </p:sp>
    </p:spTree>
    <p:extLst>
      <p:ext uri="{BB962C8B-B14F-4D97-AF65-F5344CB8AC3E}">
        <p14:creationId xmlns:p14="http://schemas.microsoft.com/office/powerpoint/2010/main" val="342536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7" name="Picture 1" descr="Screen Shot 2015-03-31 at 7.24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773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514351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El castillo tiene 365 escalones.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0" y="1960564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Una persona que se cae de la parte más alta de la pirámide se muere.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0" y="3343276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La mujer insecta le agarra el cuello a Carlos.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0" y="48387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Liba sabe que el collar tiene mucho valor porque la hija de la Sra. Mendoza se lo dijo todo a Liba.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57338" y="616585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Carlos piensa en su cuerpo cayendo del castillo. </a:t>
            </a:r>
          </a:p>
        </p:txBody>
      </p:sp>
    </p:spTree>
    <p:extLst>
      <p:ext uri="{BB962C8B-B14F-4D97-AF65-F5344CB8AC3E}">
        <p14:creationId xmlns:p14="http://schemas.microsoft.com/office/powerpoint/2010/main" val="280685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1" name="Picture 1" descr="Screen Shot 2015-03-31 at 7.24.1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51063" y="1482726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Calor/sed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51063" y="3040064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Los mayas eran pequeños.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51063" y="4437064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Miles de años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0" y="594995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2800" b="1">
                <a:solidFill>
                  <a:srgbClr val="3366FF"/>
                </a:solidFill>
              </a:rPr>
              <a:t>No quiere morir/la mujer insecta trata de matarlo.</a:t>
            </a:r>
          </a:p>
        </p:txBody>
      </p:sp>
    </p:spTree>
    <p:extLst>
      <p:ext uri="{BB962C8B-B14F-4D97-AF65-F5344CB8AC3E}">
        <p14:creationId xmlns:p14="http://schemas.microsoft.com/office/powerpoint/2010/main" val="333831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65100"/>
            <a:ext cx="7499350" cy="11430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s-ES_tradnl" altLang="es-SV" sz="5400" dirty="0" smtClean="0"/>
              <a:t>¡Cap</a:t>
            </a:r>
            <a:r>
              <a:rPr lang="es-ES_tradnl" altLang="es-SV" sz="5400" dirty="0"/>
              <a:t>. 6</a:t>
            </a:r>
            <a:r>
              <a:rPr lang="es-ES_tradnl" altLang="es-SV" sz="5400" dirty="0" smtClean="0"/>
              <a:t>! </a:t>
            </a:r>
            <a:r>
              <a:rPr lang="en-US" altLang="es-SV" sz="5400" dirty="0"/>
              <a:t/>
            </a:r>
            <a:br>
              <a:rPr lang="en-US" altLang="es-SV" sz="5400" dirty="0"/>
            </a:br>
            <a:endParaRPr lang="en-US" altLang="es-SV" sz="5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986" name="Picture 3" descr="leer en familia 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206" y="1308100"/>
            <a:ext cx="3641863" cy="515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5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1" name="Picture 1" descr="Screen Shot 2015-03-31 at 1.41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0"/>
            <a:ext cx="8147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22589" y="615951"/>
            <a:ext cx="7604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Carlos escucha a la voz de un policía.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22589" y="1974851"/>
            <a:ext cx="7604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El policía está calmado.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22589" y="3421063"/>
            <a:ext cx="7604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Carmen suelta el cuchillo.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22589" y="4868864"/>
            <a:ext cx="7604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Carmen quita la mano del cuello de Carlos.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22589" y="6154739"/>
            <a:ext cx="7604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Carlos se siente enfermo. </a:t>
            </a:r>
          </a:p>
        </p:txBody>
      </p:sp>
    </p:spTree>
    <p:extLst>
      <p:ext uri="{BB962C8B-B14F-4D97-AF65-F5344CB8AC3E}">
        <p14:creationId xmlns:p14="http://schemas.microsoft.com/office/powerpoint/2010/main" val="247840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5" name="Picture 1" descr="Screen Shot 2015-03-31 at 1.41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51" y="-1588"/>
            <a:ext cx="814387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22589" y="615951"/>
            <a:ext cx="7604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El policía y Carmen se bajan lentamente.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22589" y="2022476"/>
            <a:ext cx="7604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Carmen roba a las personas viejas y a los turistas.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22589" y="3467101"/>
            <a:ext cx="7604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Carmen vive en México y lugares donde hay muchos turistas.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22589" y="4819651"/>
            <a:ext cx="7604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Rosina es la hija de Susana.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22589" y="5913438"/>
            <a:ext cx="7604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b="1">
                <a:solidFill>
                  <a:srgbClr val="3366FF"/>
                </a:solidFill>
              </a:rPr>
              <a:t>El collar es de oro con jade en los puntos y un diamante en medio. </a:t>
            </a:r>
          </a:p>
        </p:txBody>
      </p:sp>
    </p:spTree>
    <p:extLst>
      <p:ext uri="{BB962C8B-B14F-4D97-AF65-F5344CB8AC3E}">
        <p14:creationId xmlns:p14="http://schemas.microsoft.com/office/powerpoint/2010/main" val="202146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762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65100"/>
            <a:ext cx="7499350" cy="11430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s-ES_tradnl" altLang="es-SV" sz="5400" dirty="0" smtClean="0"/>
              <a:t>¡Cap</a:t>
            </a:r>
            <a:r>
              <a:rPr lang="es-ES_tradnl" altLang="es-SV" sz="5400" dirty="0"/>
              <a:t>. </a:t>
            </a:r>
            <a:r>
              <a:rPr lang="es-ES_tradnl" altLang="es-SV" sz="5400" dirty="0" smtClean="0"/>
              <a:t>3! </a:t>
            </a:r>
            <a:r>
              <a:rPr lang="en-US" altLang="es-SV" sz="5400" dirty="0"/>
              <a:t/>
            </a:r>
            <a:br>
              <a:rPr lang="en-US" altLang="es-SV" sz="5400" dirty="0"/>
            </a:br>
            <a:endParaRPr lang="en-US" altLang="es-SV" sz="5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986" name="Picture 3" descr="leer en familia 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206" y="1308100"/>
            <a:ext cx="3641863" cy="515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4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Picture 1" descr="Screen Shot 2015-03-18 at 7.13.3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0"/>
            <a:ext cx="8728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81200" y="357188"/>
            <a:ext cx="8686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Teresa está enojada con Carlos porque él está preocupado y no se divierte.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33600" y="1247776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Carlos quiere buscar a la mujer insecta.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78064" y="2252663"/>
            <a:ext cx="8688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Carlos le dice su secreto a su hermana Teresa.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78064" y="3219451"/>
            <a:ext cx="8688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Según Teresa, la mujer insecta debe estar en el bufé de medianoche.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33600" y="4248151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En el bufé de medianoche, hay mucha comida, mucha gente, y todos bailan.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78064" y="5203826"/>
            <a:ext cx="8688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Carlos le enseña a su hermana a bailar.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78064" y="6257926"/>
            <a:ext cx="8688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La mujer insecta lleva un vestido largo y negro. </a:t>
            </a:r>
          </a:p>
        </p:txBody>
      </p:sp>
    </p:spTree>
    <p:extLst>
      <p:ext uri="{BB962C8B-B14F-4D97-AF65-F5344CB8AC3E}">
        <p14:creationId xmlns:p14="http://schemas.microsoft.com/office/powerpoint/2010/main" val="337517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1" descr="Screen Shot 2015-03-18 at 7.13.4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6" y="1"/>
            <a:ext cx="8488363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2" name="Picture 2" descr="Screen Shot 2015-03-18 at 7.13.5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6" y="3167064"/>
            <a:ext cx="8488363" cy="369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00275" y="357188"/>
            <a:ext cx="8686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Carlos baila con la mujer insecta porque él quiere decirle que sabe que ella tiene el collar.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0275" y="1412876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La señorita se llama Liba Tyler.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0275" y="2511426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Carlos no debe hablar más del collar porque él va a tener problemas si habla más de eso. </a:t>
            </a:r>
          </a:p>
        </p:txBody>
      </p:sp>
    </p:spTree>
    <p:extLst>
      <p:ext uri="{BB962C8B-B14F-4D97-AF65-F5344CB8AC3E}">
        <p14:creationId xmlns:p14="http://schemas.microsoft.com/office/powerpoint/2010/main" val="124511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1" descr="Screen Shot 2015-03-18 at 7.14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0"/>
            <a:ext cx="8564562" cy="602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14600" y="1187451"/>
            <a:ext cx="8686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bailar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2576514"/>
            <a:ext cx="8686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Le tiene miedo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14600" y="3933826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Ver Chichén Itzá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5314951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>
                <a:solidFill>
                  <a:srgbClr val="922223"/>
                </a:solidFill>
              </a:rPr>
              <a:t>Está muy enojado.</a:t>
            </a:r>
          </a:p>
        </p:txBody>
      </p:sp>
    </p:spTree>
    <p:extLst>
      <p:ext uri="{BB962C8B-B14F-4D97-AF65-F5344CB8AC3E}">
        <p14:creationId xmlns:p14="http://schemas.microsoft.com/office/powerpoint/2010/main" val="19347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65100"/>
            <a:ext cx="7499350" cy="11430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s-ES_tradnl" altLang="es-SV" sz="5400" dirty="0" smtClean="0"/>
              <a:t>¡Cap</a:t>
            </a:r>
            <a:r>
              <a:rPr lang="es-ES_tradnl" altLang="es-SV" sz="5400" dirty="0"/>
              <a:t>. 4</a:t>
            </a:r>
            <a:r>
              <a:rPr lang="es-ES_tradnl" altLang="es-SV" sz="5400" dirty="0" smtClean="0"/>
              <a:t>! </a:t>
            </a:r>
            <a:r>
              <a:rPr lang="en-US" altLang="es-SV" sz="5400" dirty="0"/>
              <a:t/>
            </a:r>
            <a:br>
              <a:rPr lang="en-US" altLang="es-SV" sz="5400" dirty="0"/>
            </a:br>
            <a:endParaRPr lang="en-US" altLang="es-SV" sz="5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986" name="Picture 3" descr="leer en familia 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206" y="1308100"/>
            <a:ext cx="3641863" cy="515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980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5" name="Picture 3" descr="Screen Shot 2015-03-20 at 1.23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838" y="0"/>
            <a:ext cx="81581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84501" y="671514"/>
            <a:ext cx="7370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San Miguel es la única ciudad en la isla de Cozumel.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36901" y="1509714"/>
            <a:ext cx="7370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Chichén Itzá tiene 2.500 años.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84501" y="2341564"/>
            <a:ext cx="7370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Playa del Carmen está en la península de Yucatán.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84501" y="3086100"/>
            <a:ext cx="7370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Carlos habla con un policía en la calle.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36901" y="3981450"/>
            <a:ext cx="73707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El policía no puede ayudarle porque él no puede perseguir a los ladrones que vienen de los Estados Unidos.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984501" y="4786313"/>
            <a:ext cx="73707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Los Mendoza no están contentos porque porque no saben dónde está el collar de la familia.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84501" y="5589588"/>
            <a:ext cx="73707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Cuando pasan por la selva, ven muchas plantas, árboles, hombres están llevando guayaberas y las mujeres están llevando huipiles.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84501" y="6291263"/>
            <a:ext cx="73707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b="1" dirty="0">
                <a:solidFill>
                  <a:schemeClr val="accent3"/>
                </a:solidFill>
                <a:latin typeface="Gill Sans MT" charset="0"/>
                <a:ea typeface="MS PGothic" charset="0"/>
                <a:cs typeface="MS PGothic" charset="0"/>
              </a:rPr>
              <a:t>Carlos grita ladrona cuando corre hacia Liba.</a:t>
            </a:r>
          </a:p>
        </p:txBody>
      </p:sp>
    </p:spTree>
    <p:extLst>
      <p:ext uri="{BB962C8B-B14F-4D97-AF65-F5344CB8AC3E}">
        <p14:creationId xmlns:p14="http://schemas.microsoft.com/office/powerpoint/2010/main" val="159440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49" name="Picture 1" descr="Screen Shot 2015-03-20 at 1.24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3" y="336550"/>
            <a:ext cx="8151812" cy="566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84501" y="1401764"/>
            <a:ext cx="73707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b="1" dirty="0">
                <a:solidFill>
                  <a:schemeClr val="accent3"/>
                </a:solidFill>
                <a:latin typeface="Gill Sans MT" charset="0"/>
                <a:ea typeface="MS PGothic" charset="0"/>
                <a:cs typeface="MS PGothic" charset="0"/>
              </a:rPr>
              <a:t>Hay nadie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84501" y="2716213"/>
            <a:ext cx="7370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SV" sz="1800" b="1">
                <a:solidFill>
                  <a:srgbClr val="C32D2E"/>
                </a:solidFill>
              </a:rPr>
              <a:t>Un policía americano.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84501" y="4132263"/>
            <a:ext cx="73707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b="1" dirty="0">
                <a:solidFill>
                  <a:schemeClr val="accent3"/>
                </a:solidFill>
                <a:latin typeface="Gill Sans MT" charset="0"/>
                <a:ea typeface="MS PGothic" charset="0"/>
                <a:cs typeface="MS PGothic" charset="0"/>
              </a:rPr>
              <a:t>Mayas, especial en la tierra de los mayas.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4501" y="5459414"/>
            <a:ext cx="73707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b="1" dirty="0">
                <a:solidFill>
                  <a:schemeClr val="accent3"/>
                </a:solidFill>
                <a:latin typeface="Gill Sans MT" charset="0"/>
                <a:ea typeface="MS PGothic" charset="0"/>
                <a:cs typeface="MS PGothic" charset="0"/>
              </a:rPr>
              <a:t>Vestidos blanco.</a:t>
            </a:r>
          </a:p>
        </p:txBody>
      </p:sp>
    </p:spTree>
    <p:extLst>
      <p:ext uri="{BB962C8B-B14F-4D97-AF65-F5344CB8AC3E}">
        <p14:creationId xmlns:p14="http://schemas.microsoft.com/office/powerpoint/2010/main" val="23730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65100"/>
            <a:ext cx="7499350" cy="11430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s-ES_tradnl" altLang="es-SV" sz="5400" dirty="0" smtClean="0"/>
              <a:t>¡Cap</a:t>
            </a:r>
            <a:r>
              <a:rPr lang="es-ES_tradnl" altLang="es-SV" sz="5400" dirty="0"/>
              <a:t>. </a:t>
            </a:r>
            <a:r>
              <a:rPr lang="es-ES_tradnl" altLang="es-SV" sz="5400" dirty="0" smtClean="0"/>
              <a:t>5! </a:t>
            </a:r>
            <a:r>
              <a:rPr lang="en-US" altLang="es-SV" sz="5400" dirty="0"/>
              <a:t/>
            </a:r>
            <a:br>
              <a:rPr lang="en-US" altLang="es-SV" sz="5400" dirty="0"/>
            </a:br>
            <a:endParaRPr lang="en-US" altLang="es-SV" sz="5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986" name="Picture 3" descr="leer en familia 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206" y="1308100"/>
            <a:ext cx="3641863" cy="515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504</Words>
  <Application>Microsoft Office PowerPoint</Application>
  <PresentationFormat>Widescreen</PresentationFormat>
  <Paragraphs>54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MS PGothic</vt:lpstr>
      <vt:lpstr>Arial</vt:lpstr>
      <vt:lpstr>Gill Sans MT</vt:lpstr>
      <vt:lpstr>Trebuchet MS</vt:lpstr>
      <vt:lpstr>Wingdings 3</vt:lpstr>
      <vt:lpstr>Facet</vt:lpstr>
      <vt:lpstr>PowerPoint Presentation</vt:lpstr>
      <vt:lpstr>¡Cap. 3!  </vt:lpstr>
      <vt:lpstr>PowerPoint Presentation</vt:lpstr>
      <vt:lpstr>PowerPoint Presentation</vt:lpstr>
      <vt:lpstr>PowerPoint Presentation</vt:lpstr>
      <vt:lpstr>¡Cap. 4!  </vt:lpstr>
      <vt:lpstr>PowerPoint Presentation</vt:lpstr>
      <vt:lpstr>PowerPoint Presentation</vt:lpstr>
      <vt:lpstr>¡Cap. 5!  </vt:lpstr>
      <vt:lpstr>PowerPoint Presentation</vt:lpstr>
      <vt:lpstr>PowerPoint Presentation</vt:lpstr>
      <vt:lpstr>PowerPoint Presentation</vt:lpstr>
      <vt:lpstr>¡Cap. 6!  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Wilkens, Kristen</dc:creator>
  <cp:lastModifiedBy>Wilkens, Kristen</cp:lastModifiedBy>
  <cp:revision>1</cp:revision>
  <dcterms:created xsi:type="dcterms:W3CDTF">2016-04-18T16:39:41Z</dcterms:created>
  <dcterms:modified xsi:type="dcterms:W3CDTF">2016-04-18T16:54:52Z</dcterms:modified>
</cp:coreProperties>
</file>