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56" r:id="rId3"/>
    <p:sldId id="257" r:id="rId4"/>
    <p:sldId id="258" r:id="rId5"/>
    <p:sldId id="266" r:id="rId6"/>
    <p:sldId id="259" r:id="rId7"/>
    <p:sldId id="260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9C36A4"/>
    <a:srgbClr val="FF33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69" d="100"/>
          <a:sy n="69" d="100"/>
        </p:scale>
        <p:origin x="-159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F5540E-9F7D-49A0-BB3A-68A46EA60FD1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F0CD59-D5E0-4E0C-AD85-E0277CCA58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genetics.utah.edu/archive/gmfoods/" TargetMode="External"/><Relationship Id="rId2" Type="http://schemas.openxmlformats.org/officeDocument/2006/relationships/hyperlink" Target="http://www.bionetonline.org/English/content/ff_cont3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w.biotech.iastate.edu/biotech_info_series/bio9.html" TargetMode="External"/><Relationship Id="rId5" Type="http://schemas.openxmlformats.org/officeDocument/2006/relationships/hyperlink" Target="http://www.mnn.com/green-tech/research-innovations/photos/12-bizarre-examples-of-genetic-engineering/banana-vaccines" TargetMode="External"/><Relationship Id="rId4" Type="http://schemas.openxmlformats.org/officeDocument/2006/relationships/hyperlink" Target="http://www.bt.ucsd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nimationfactory.com/en/search/close-up.html?&amp;oid=4953405&amp;s=1&amp;sc=1&amp;st=32&amp;q=gm%20crops&amp;spage=1&amp;hoid=b46dccd5758ea6a98cef469b46d26d8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1981200"/>
            <a:ext cx="70104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GMO Crops</a:t>
            </a:r>
            <a:endParaRPr 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4419600"/>
            <a:ext cx="70605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By: </a:t>
            </a:r>
            <a:r>
              <a:rPr lang="en-US" sz="36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Kaitlyn</a:t>
            </a: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Margaret &amp; Victoria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2192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www.bionetonline.org/English/content/ff_cont3.htm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http://learn.genetics.utah.edu/archive/gmfoods/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4"/>
              </a:rPr>
              <a:t>http://www.bt.ucsd.edu/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5"/>
              </a:rPr>
              <a:t>http://www.mnn.com/green-tech/research-innovations/photos/12-bizarre-examples-of-genetic-engineering/banana-vaccines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rId6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6"/>
              </a:rPr>
              <a:t>http://wwww.biotech.iastate.edu/biotech_info_series/bio9.html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GMO’s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CC"/>
                </a:solidFill>
              </a:rPr>
              <a:t>It is when one organisms gene is transferred to another.</a:t>
            </a:r>
          </a:p>
          <a:p>
            <a:r>
              <a:rPr lang="en-US" dirty="0" smtClean="0">
                <a:solidFill>
                  <a:srgbClr val="FF33CC"/>
                </a:solidFill>
              </a:rPr>
              <a:t>Also called “transgenic” for transfer of genes</a:t>
            </a:r>
            <a:endParaRPr lang="en-US" dirty="0">
              <a:solidFill>
                <a:srgbClr val="FF33CC"/>
              </a:solidFill>
            </a:endParaRPr>
          </a:p>
        </p:txBody>
      </p:sp>
      <p:pic>
        <p:nvPicPr>
          <p:cNvPr id="7170" name="Picture 2" descr="Farmer in cornfield wav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7338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How Is It Produced?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63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FF33CC"/>
                </a:solidFill>
              </a:rPr>
              <a:t>Genetic Technology</a:t>
            </a:r>
          </a:p>
          <a:p>
            <a:pPr>
              <a:buNone/>
            </a:pPr>
            <a:r>
              <a:rPr lang="en-US" sz="3200" dirty="0" smtClean="0">
                <a:solidFill>
                  <a:srgbClr val="FF33CC"/>
                </a:solidFill>
              </a:rPr>
              <a:t>Example:  Cut and Paste Method With the gene gun</a:t>
            </a:r>
            <a:endParaRPr lang="en-US" sz="1600" dirty="0" smtClean="0">
              <a:solidFill>
                <a:srgbClr val="FF33CC"/>
              </a:solidFill>
            </a:endParaRPr>
          </a:p>
        </p:txBody>
      </p:sp>
      <p:pic>
        <p:nvPicPr>
          <p:cNvPr id="6146" name="Picture 2" descr="http://t2.gstatic.com/images?q=tbn:ANd9GcScFv-kNuaDFQydCgIwVwmO--_L2pOIkTLS5pLrOfYOsgJl-l44:users.comcen.com.au/~biodynamic/images/gene_gu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10000"/>
            <a:ext cx="2057400" cy="1816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Gene Gun</a:t>
            </a:r>
            <a:endParaRPr lang="en-US" sz="7200" dirty="0"/>
          </a:p>
        </p:txBody>
      </p:sp>
      <p:pic>
        <p:nvPicPr>
          <p:cNvPr id="4" name="Picture 2" descr="http://t2.gstatic.com/images?q=tbn:ANd9GcScFv-kNuaDFQydCgIwVwmO--_L2pOIkTLS5pLrOfYOsgJl-l44:users.comcen.com.au/~biodynamic/images/gene_gu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362200"/>
            <a:ext cx="3625095" cy="32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1905000"/>
            <a:ext cx="327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It is a device for transforming cells with foreign DNA that works by propelling small metal spheres covered with  DNA molecules into living cells.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How it is relevant to one’s life…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33CC"/>
                </a:solidFill>
              </a:rPr>
              <a:t>It has been estimated that 70% of the processed</a:t>
            </a:r>
          </a:p>
          <a:p>
            <a:pPr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   foods in the US contains at least one genetically </a:t>
            </a:r>
          </a:p>
          <a:p>
            <a:pPr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   modified ingredient </a:t>
            </a:r>
          </a:p>
          <a:p>
            <a:r>
              <a:rPr lang="en-US" sz="2400" dirty="0" smtClean="0">
                <a:solidFill>
                  <a:srgbClr val="FF33CC"/>
                </a:solidFill>
              </a:rPr>
              <a:t>The manufactures could do this to:</a:t>
            </a:r>
          </a:p>
          <a:p>
            <a:pPr lvl="8"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- Make the food seem fresher</a:t>
            </a:r>
          </a:p>
          <a:p>
            <a:pPr lvl="8"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-Withstand poor weather</a:t>
            </a:r>
          </a:p>
          <a:p>
            <a:pPr lvl="8"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-Improve Flavor</a:t>
            </a:r>
          </a:p>
          <a:p>
            <a:pPr lvl="8"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-Resistance to insects</a:t>
            </a:r>
          </a:p>
          <a:p>
            <a:pPr lvl="8">
              <a:buNone/>
            </a:pPr>
            <a:r>
              <a:rPr lang="en-US" sz="2400" dirty="0" smtClean="0">
                <a:solidFill>
                  <a:srgbClr val="FF33CC"/>
                </a:solidFill>
              </a:rPr>
              <a:t>-Increasing the Per acre yield</a:t>
            </a:r>
            <a:endParaRPr lang="en-US" sz="2400" dirty="0">
              <a:solidFill>
                <a:srgbClr val="FF33CC"/>
              </a:solidFill>
            </a:endParaRPr>
          </a:p>
        </p:txBody>
      </p:sp>
      <p:pic>
        <p:nvPicPr>
          <p:cNvPr id="5122" name="Picture 2" descr="http://t2.gstatic.com/images?q=tbn:ANd9GcQfqdw_nFCeEMXBfLCHRx0-bMGAVIfxjedgLbTiccFdFu9Y06aaMg:www.americafresh.com/wp-content/blogs.dir/36/files/2011/10/FreshFru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800600"/>
            <a:ext cx="2590800" cy="1762126"/>
          </a:xfrm>
          <a:prstGeom prst="rect">
            <a:avLst/>
          </a:prstGeom>
          <a:noFill/>
        </p:spPr>
      </p:pic>
      <p:pic>
        <p:nvPicPr>
          <p:cNvPr id="5124" name="Picture 4" descr="http://t3.gstatic.com/images?q=tbn:ANd9GcToznnV7WfeRcgkHzBP-R4p3ak-9ycouKkIhPDOqsytknzbG1WBLQ:energyemp.com/wp-content/uploads/2010/03/fresh-fo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029200"/>
            <a:ext cx="2305050" cy="1547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495800" y="0"/>
            <a:ext cx="15240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2286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Advantages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30480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Disadvantages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11430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CC"/>
                </a:solidFill>
              </a:rPr>
              <a:t>To produce higher quality crops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33CC"/>
                </a:solidFill>
              </a:rPr>
              <a:t> To produce more crops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FF33CC"/>
                </a:solidFill>
              </a:rPr>
              <a:t> </a:t>
            </a:r>
            <a:r>
              <a:rPr lang="en-US" sz="2400" dirty="0" smtClean="0">
                <a:solidFill>
                  <a:srgbClr val="FF33CC"/>
                </a:solidFill>
              </a:rPr>
              <a:t>To withstand poor weather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33CC"/>
                </a:solidFill>
              </a:rPr>
              <a:t>To cure diseases (Vaccination Banana, in the future)</a:t>
            </a:r>
            <a:endParaRPr lang="en-US" sz="2400" dirty="0">
              <a:solidFill>
                <a:srgbClr val="FF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2192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CC"/>
                </a:solidFill>
              </a:rPr>
              <a:t>They could be allergenic 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FF33CC"/>
                </a:solidFill>
              </a:rPr>
              <a:t> Crossbreeding with wild populations (Scientists don’t know what could happen)</a:t>
            </a:r>
            <a:endParaRPr lang="en-US" sz="2400" dirty="0">
              <a:solidFill>
                <a:srgbClr val="FF33CC"/>
              </a:solidFill>
            </a:endParaRPr>
          </a:p>
        </p:txBody>
      </p:sp>
      <p:pic>
        <p:nvPicPr>
          <p:cNvPr id="4102" name="Picture 6" descr="http://www.psdgraphics.com/wp-content/uploads/2011/02/li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038600"/>
            <a:ext cx="3448050" cy="2588864"/>
          </a:xfrm>
          <a:prstGeom prst="rect">
            <a:avLst/>
          </a:prstGeom>
          <a:noFill/>
        </p:spPr>
      </p:pic>
      <p:pic>
        <p:nvPicPr>
          <p:cNvPr id="4104" name="Picture 8" descr="http://t2.gstatic.com/images?q=tbn:ANd9GcTWGk8u5LAC4r6FwGBTZ242L7kE9q-wWFrCwvoYkCM0GGgQ40yH:www.ancientforestalliance.org/news-pics/thumbs-dow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734494"/>
            <a:ext cx="2514600" cy="2532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ionetonline.org/images/content/ff/ff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4047926" cy="26003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3810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Golden Rice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28800"/>
            <a:ext cx="281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3 genes were implanted into the rice.  2 was from daffodils and 1 was from a bacterium.  These 3 genes gave the rice its golden color.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http://www.bionetonline.org/images/content/ff/ff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6248" y="2895600"/>
            <a:ext cx="4204827" cy="34529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4572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Long Lasting Tomatoes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342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These tomatoes are genetically modified to produce less of the substance that causes them to rot.  It remains firm and fresh for a long time.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1.gstatic.com/images?q=tbn:ANd9GcT1tAKtNFHiMCzoStzo781pLZEaGINnWY75o1C8XBt4dVbIicbG:snyderfarm.rutgers.edu/images/sweetco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0300" y="2660312"/>
            <a:ext cx="2933700" cy="4197688"/>
          </a:xfrm>
          <a:prstGeom prst="rect">
            <a:avLst/>
          </a:prstGeom>
          <a:noFill/>
        </p:spPr>
      </p:pic>
      <p:pic>
        <p:nvPicPr>
          <p:cNvPr id="22532" name="Picture 4" descr="http://t2.gstatic.com/images?q=tbn:ANd9GcTJCu5LhtVY-P2X58Zn_mWfYucAHgR2DMW2zgim6HteQ2_qQd7v6w:www.monsanto.com/SiteCollectionImages/kideatingsweetcor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0"/>
            <a:ext cx="1885950" cy="24193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47800" y="457200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Insecticide </a:t>
            </a:r>
            <a:r>
              <a:rPr lang="en-US" sz="4400" dirty="0" smtClean="0"/>
              <a:t>Sweet</a:t>
            </a:r>
            <a:r>
              <a:rPr lang="en-US" sz="4800" dirty="0" smtClean="0"/>
              <a:t> Corn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286000"/>
            <a:ext cx="464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Scientists have genetically modified sweet corn so it produces a poison which kills harmful insects.  This means that the farmer doesn’t have to spray the corn with insecticide.  The insect killing gene comes from the bacteria (Bacillus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thuringiensis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)This type of corn is also known as Bt-corn.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311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Apex</vt:lpstr>
      <vt:lpstr>Slide 1</vt:lpstr>
      <vt:lpstr>GMO’s</vt:lpstr>
      <vt:lpstr>How Is It Produced?</vt:lpstr>
      <vt:lpstr>Gene Gun</vt:lpstr>
      <vt:lpstr>How it is relevant to one’s life…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GMO Crops</dc:title>
  <dc:creator>mom</dc:creator>
  <cp:lastModifiedBy>CSH</cp:lastModifiedBy>
  <cp:revision>22</cp:revision>
  <dcterms:created xsi:type="dcterms:W3CDTF">2012-04-07T21:11:54Z</dcterms:created>
  <dcterms:modified xsi:type="dcterms:W3CDTF">2012-04-25T17:30:25Z</dcterms:modified>
</cp:coreProperties>
</file>