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9900"/>
    <a:srgbClr val="0C58AC"/>
    <a:srgbClr val="0ADAF6"/>
    <a:srgbClr val="840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2071-C0EC-4F7B-8A93-1152672138CB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4C0A-33E3-4522-83A9-894CF3BA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il.aol.com/34188-111/kol-6/en-us/mail/get-attachment.aspx?uid=27742181&amp;folder=NewMail&amp;partId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lbothis.com/bookhaven/library/images/book_bl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24800" cy="60802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1295400"/>
            <a:ext cx="6477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Nature    Journal</a:t>
            </a:r>
            <a:endParaRPr lang="en-US" sz="6000" b="1" cap="none" spc="15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667000"/>
            <a:ext cx="7490769" cy="24160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</a:t>
            </a:r>
            <a:r>
              <a:rPr lang="en-US" sz="37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By:</a:t>
            </a:r>
          </a:p>
          <a:p>
            <a:r>
              <a:rPr lang="en-US" sz="3700" b="1" spc="1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700" b="1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</a:t>
            </a:r>
            <a:r>
              <a:rPr lang="en-US" sz="37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Johanna </a:t>
            </a:r>
            <a:r>
              <a:rPr lang="en-US" sz="3700" b="1" cap="none" spc="1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Zenn</a:t>
            </a:r>
            <a:r>
              <a:rPr lang="en-US" sz="37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r>
              <a:rPr lang="en-US" sz="37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Kristen Incorvaia, </a:t>
            </a:r>
          </a:p>
          <a:p>
            <a:r>
              <a:rPr lang="en-US" sz="3700" b="1" cap="none" spc="1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&amp; Kristin Jaspers</a:t>
            </a:r>
            <a:endParaRPr lang="en-US" sz="3700" b="1" cap="none" spc="1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40" name="AutoShape 4" descr="http://mail.aol.com/34188-111/aol-6/en-us/mail/get-attachment.aspx?uid=30871022&amp;folder=Inbox&amp;partId=1"/>
          <p:cNvSpPr>
            <a:spLocks noChangeAspect="1" noChangeArrowheads="1"/>
          </p:cNvSpPr>
          <p:nvPr/>
        </p:nvSpPr>
        <p:spPr bwMode="auto">
          <a:xfrm>
            <a:off x="63500" y="-136525"/>
            <a:ext cx="7686675" cy="5743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:\Users\KRISTEN\AppData\Local\Microsoft\Windows\Temporary Internet Files\Low\Content.IE5\ZOO9SW6J\photo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81099" y="2476501"/>
            <a:ext cx="320040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9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900" dirty="0" smtClean="0">
                <a:solidFill>
                  <a:srgbClr val="0ADAF6"/>
                </a:solidFill>
                <a:latin typeface="Aharoni" pitchFamily="2" charset="-79"/>
                <a:cs typeface="Aharoni" pitchFamily="2" charset="-79"/>
              </a:rPr>
              <a:t>Symbiosis</a:t>
            </a:r>
            <a:r>
              <a:rPr lang="en-US" sz="9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9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9600" dirty="0" smtClean="0">
                <a:solidFill>
                  <a:srgbClr val="0C58AC"/>
                </a:solidFill>
                <a:latin typeface="Aharoni" pitchFamily="2" charset="-79"/>
                <a:cs typeface="Aharoni" pitchFamily="2" charset="-79"/>
              </a:rPr>
              <a:t>Lichen</a:t>
            </a:r>
            <a:endParaRPr lang="en-US" sz="9600" dirty="0">
              <a:solidFill>
                <a:srgbClr val="0C58A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2057400"/>
            <a:ext cx="54102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Mutual relationship between algae and fungus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Pioneer organism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Fungus breaks down dead materials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While algae photosynthesizes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266" name="AutoShape 2" descr="http://mail.aol.com/34188-111/kol-6/en-us/mail/get-attachment.aspx?uid=27742181&amp;folder=NewMail&amp;partId=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://mail.aol.com/34188-111/kol-6/en-us/mail/get-attachment.aspx?uid=27742181&amp;folder=NewMail&amp;partId=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://mail.aol.com/34188-111/kol-6/en-us/mail/get-attachment.aspx?uid=27742181&amp;folder=NewMail&amp;partId=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http://mail.aol.com/34188-111/kol-6/en-us/mail/get-attachment.aspx?uid=27742181&amp;folder=NewMail&amp;partId=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http://mail.aol.com/34188-111/kol-6/en-us/mail/get-attachment.aspx?uid=27742181&amp;folder=NewMail&amp;partId=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:\Users\KRISTEN\AppData\Local\Microsoft\Windows\Temporary Internet Files\Low\Content.IE5\DTWFFNYN\photo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2401" y="2895601"/>
            <a:ext cx="4038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Nutritional relationship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840A13"/>
                </a:solidFill>
                <a:latin typeface="Aharoni" pitchFamily="2" charset="-79"/>
                <a:cs typeface="Aharoni" pitchFamily="2" charset="-79"/>
              </a:rPr>
              <a:t>Decomposers</a:t>
            </a:r>
            <a:endParaRPr lang="en-US" dirty="0">
              <a:solidFill>
                <a:srgbClr val="840A1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362200"/>
            <a:ext cx="5105400" cy="4114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solidFill>
                  <a:srgbClr val="840A13"/>
                </a:solidFill>
              </a:rPr>
              <a:t>Many decomposers in forests </a:t>
            </a:r>
          </a:p>
          <a:p>
            <a:r>
              <a:rPr lang="en-US" sz="3100" dirty="0" smtClean="0">
                <a:solidFill>
                  <a:srgbClr val="840A13"/>
                </a:solidFill>
              </a:rPr>
              <a:t>because of dead substances for them to break down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>
                <a:solidFill>
                  <a:srgbClr val="840A13"/>
                </a:solidFill>
              </a:rPr>
              <a:t>Decomposers break down dead organisms and use them for nutrients so plants use it to make more food</a:t>
            </a:r>
          </a:p>
          <a:p>
            <a:endParaRPr lang="en-US" dirty="0" smtClean="0">
              <a:solidFill>
                <a:srgbClr val="840A1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840A1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840A13"/>
              </a:solidFill>
            </a:endParaRPr>
          </a:p>
        </p:txBody>
      </p:sp>
      <p:pic>
        <p:nvPicPr>
          <p:cNvPr id="6" name="Picture 5" descr="C:\Users\KRISTEN\AppData\Local\Microsoft\Windows\Temporary Internet Files\Low\Content.IE5\WZ96KUD3\photo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Ecological Succession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Cedar Trees</a:t>
            </a:r>
            <a:endParaRPr lang="en-US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47244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00"/>
                </a:solidFill>
              </a:rPr>
              <a:t>Many cedar trees die because they grow slower than deciduous trees </a:t>
            </a:r>
          </a:p>
          <a:p>
            <a:r>
              <a:rPr lang="en-US" dirty="0" smtClean="0">
                <a:solidFill>
                  <a:srgbClr val="007000"/>
                </a:solidFill>
              </a:rPr>
              <a:t>the deciduous trees blocks the sunlight and limits the cedar trees from synthesizing </a:t>
            </a:r>
            <a:endParaRPr lang="en-US" dirty="0">
              <a:solidFill>
                <a:srgbClr val="007000"/>
              </a:solidFill>
            </a:endParaRPr>
          </a:p>
        </p:txBody>
      </p:sp>
      <p:pic>
        <p:nvPicPr>
          <p:cNvPr id="1026" name="Picture 2" descr="F:\Jaspers-Nature C (108).JPG"/>
          <p:cNvPicPr>
            <a:picLocks noChangeAspect="1" noChangeArrowheads="1"/>
          </p:cNvPicPr>
          <p:nvPr/>
        </p:nvPicPr>
        <p:blipFill>
          <a:blip r:embed="rId2" cstate="print"/>
          <a:srcRect l="19672" r="18852" b="39611"/>
          <a:stretch>
            <a:fillRect/>
          </a:stretch>
        </p:blipFill>
        <p:spPr bwMode="auto">
          <a:xfrm>
            <a:off x="228600" y="2286000"/>
            <a:ext cx="455083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Mud on my shoes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Bugs in my hair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Look! Some lichen over there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sparrow in the sky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Flying so high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Fungi decomposing all over the land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 that a ladybug in my hand?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Leaves smell like root beer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I'm so happy Ms. Napoli took us here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t3.gstatic.com/images?q=tbn:ANd9GcS84NCdxOKM6khlOjz7TC2cmdWVghOyiacGbe_WhfqrIs90YfnW"/>
          <p:cNvPicPr>
            <a:picLocks noChangeAspect="1" noChangeArrowheads="1"/>
          </p:cNvPicPr>
          <p:nvPr/>
        </p:nvPicPr>
        <p:blipFill>
          <a:blip r:embed="rId2" cstate="print"/>
          <a:srcRect t="13115" r="24364" b="8197"/>
          <a:stretch>
            <a:fillRect/>
          </a:stretch>
        </p:blipFill>
        <p:spPr bwMode="auto">
          <a:xfrm>
            <a:off x="5029200" y="2057400"/>
            <a:ext cx="1981200" cy="1371600"/>
          </a:xfrm>
          <a:prstGeom prst="rect">
            <a:avLst/>
          </a:prstGeom>
          <a:noFill/>
        </p:spPr>
      </p:pic>
      <p:sp>
        <p:nvSpPr>
          <p:cNvPr id="16388" name="AutoShape 4" descr="data:image/jpg;base64,/9j/4AAQSkZJRgABAQAAAQABAAD/2wCEAAkGBhQSERQUExQVFRUVGR8aGBgYGBwYGBgcHRoYGCAYGRwaHCYfHR0lGhwbHy8gIycpLCwsGR4xNTAqNSYrLCkBCQoKDgwOGg8PGiwkHyQsLCwsKiwsLCwsLCwsLCwsLCwsLywsLCwsLCwsLCwsLCwsLCwsLCwpLCwsLCwsLCwsLP/AABEIAMwA+AMBIgACEQEDEQH/xAAcAAABBQEBAQAAAAAAAAAAAAAEAgMFBgcBAAj/xABAEAACAQIEAwYDBgQEBwADAAABAhEDIQAEEjEFQVEGEyJhcYEykaEHFCNCscFSgvDxM2LR4SRDcpKissIVU2P/xAAaAQACAwEBAAAAAAAAAAAAAAACAwABBAUG/8QALhEAAgICAgECBQMDBQAAAAAAAAECEQMhEjEEQVETIjJhcSOB8EKx8RQzUpGh/9oADAMBAAIRAxEAPwCSJJ9RhNXMCmDUayqNTegv/tgg0fFHl64q3bvioVPuw+MwzxyAEhT5mZjpp648rjjzfFnJ47IjsvqqVmc7kFm9XNx/5HFzAxCdlOFtTSWEFrxzHSfnibzWYWkut5jko+Jj/CvU/oL4R5L+JlqP4LeyI7Tca+70jovWqSKai56Fz0APPmfQ4oXDEak5JGqobmOXPSP39ME188+YzT96Sp3VQp+CCdAuDYHfqTjuZCs+suqttpQEvNgS4bSRN53PljsYcKww4e/ZojHiqLFQq61U/Pric4NkdTam5bYrXZvMF6y0tDEObFBqCRaX6Lzk7XxpeS4ZpUAD+vXHMyYZKdVoGOJ3sc2wPmaGsbwd1IiQcHrlxsDJ6C//AK4VWalSk1XRIEwx8UddKy30w1Yx7XuU3jvF2GpNlCHvUUklo8UjkVgbed42xTayK1QVKu7MXWnfTTBltEvuRaZ6YvPEuOcMVz/w7VGQ3ZaZQA7nxu6kn0B3xHUO0vDar6WyTLP/ADBVJ5HeAbRN4P742xUoxoVx+/ZWqeZDSNOkCCSLmdrevQYdzWVdKRqISlpYAmGUkASvkflzxaX7NcPYHu3zFIXBZdOZpr5k0wXQc5IAi/niK4j2QzCL36OlehN3otI0/wCYDYRc+nviq+a7BeNple4flVJBVzqIgpGkPcEoTq5wGAIg6cWjh/FSztTcFXSygkEkAQRP8Q/SMB9kuyIzmoUMzRJ0nXSbUr6Zs+0EDqJi07xiXocDo1qoP3uhUrKxSaSGoajkayDNRSSoBkqIA5zseSHJbDePktjlCpJVVEz03PPlfA3aDsnmatB+7o1GYiwiCbjmY+U9cS2Szj0Awy+XavUFnr92/dAgkFaEg6wDbVPI7i+Ipu1Nc1FbMV6gp6wHWmDq0kx4dHi1dLnCIR4yV9iUlFq+yC4R2PztGrJydZDT7pgJDhipBYhlMXAiBMc8aPWzBQ3p1AN5KMB84+mM3zPa7M0M4yDN1WoKzBday2mSV71WQEvBExB5bjF47K9sDVo0++I7xhJAgeGbEabH6Qd4w7yIu7Hursie21FKuTqkgymmonkwYKw9CrN8h0w19nXaMCqneKiN3a0RVA0O41hQWaNJcSgkxZd+WNC7ilUhtIOx2HIg3tcdcU3inYdkJK1fwySxJSyAksZVLQPKBbAfElGFfcGScVouAGmvVLJTIMqVgEVHWfGCRAN7iOWKTxntPGartmaA1Bl0UXCwsapY6labR4lsZsTE4gz2oamx7jWqU2Zwppu1IsbSCXDojfFDar79MdftYaygVUpV6ZQKyMniQgMq6K3xCLEb9JwdNqvvYEnYXk84zDvMmajd5qqumhayK+tkFPxQFbSTHlG4wZw3tlWFREzM5bu1BZ1pmahViyrUSIFNgSthuAQeWKjkuKV6BcZRqhDoS66dShgD4gokEgWDEc7jFpzHaJHpZaq3fOHD5dopI5QmirNoDAMQzXgm0EjaCz4dNNL9yVS0X3gPauVqOUVvvNZu48S0qtQLFMhw5ChkICfFJGmBiYamrKppqKTHwqGBWNNyrAXBgtcSOd8VfsNUpZmnTy9SKqpR01KbCQjlh4SpAZesm8zc4sSBtCmnU1MjlUGqdQSaZYyAdRIJuTywc5fFj80U0NUriDZPhAo1ni9HUI+LpqCgKDqgczY23wXWzVNwwKCnUVpMQTMyZNviHPocJy3EqnessBakKCkzqjczAuVOIfOcCCUzVZ20GRTU6iyjWO6X/MNgZvffCnGofpL8pg3rQbxBqVQXuHAjmRyAlQYMiLwD1x7FPzXF2StUFSqyd06o2hZJJgjSrTpAmCvOIBE49jHyU9zir/AqWVL6gzNcQDP3dKHfZmF0TyJG7f5eWKTxvs49Kt3ol/FqaZJa8mT1ONByeSRFASNMAgiLgiQR5EGffDr0Q24kYOMKVobwIaisuwF7n9TE4D7Z8B7yjRNiVYgyJABXlcXlR9cWXLZYJYCMQ/azMErSpKpZqjTA/wAtr+9/bCsOBYfmvYLjxiUXPdlEqeLXpqKIUkSpjkw3uehPpix9mOxSJTD5pIqm2kVGIKyIkQIJPIdN7xiY4XwtaINSoy6gLudlnknUzzFzJi2DquaWkhepKhV1admPIFz+STYKJYkgYfLPNrj/AJDhaXzBGWpLTQimiUqYuTARR5kWUepwM3G6bPpQGs3NmOikB16sPQAHrim5vtitaoVJ1MokIB+HT/YttP68gIM6ztJvzPT5YXwl6g5MvHSLvnu0JClVcE7eAaaanzCXN/XFcpZgVQ61qRp1LSUa1QCYZT+aP4WkbYFNUeo5jywhnO3IXGx+XTBxfH7meWRsDznZeqCDSfXRvLBNVRZlizJzvAldrWxVK2YmYIIBItEe0Wg9PLFufNPTHeISr05IidwCYIBggmx/1xx8lTzdSo9FBTzJpkVaVglUmwrUybCH0kzv641wnFq2Pxy5LZH9l+FZmqTUoHQqQj1ZYKjVRCglL7kXghTBMYsWS7Z5jLihVqFHWqgY1UEEXClHYL3dQ7SGFjzm+JDgPZQZZZqPqdo1qhK0jpuAw/5keYi3PFly3CUSmGcU6FGmsCVWQLnSgO0nUb23xnl5GObqEb+/t+45S3SIDs7m8pWzi5iij0aulxVREZaLq6lSVYCAdmsR8PM4meFPl8sSpTLZZEbu0KlAzK41KHZoIZmloJNsR3Fe0bvTq/dVVUpoTrqNqLbQLiAIvJtbFDyPacO9T7zTNWhXvmQohgR4RUpm3iAAjykWwUHKbtPS9BympKkXjtD9qNBVamrPVIMDunKgxaS6MLW2nFdyHb3K01Unh7d6JJPfupjcMIvY9SDsQTiB492Ur5MrUoFcxlKg1064AYEROmpY6WA5WBj2ERnuMd8T4FUaQLCGECDcbzvedhjTwUnfYrcXRdE7XZDMtRSpw1Jk6YzLC5IMkssEH/Od595bJUOG6tR7/LsgKfiaXRCT8RakZ3/MwjnjK+HUDqBXSx6MAQY5EHFt4fQb7x31NUQzrqBzIM3iWBiTP9DAZ1FKgJPZqlGjVVA9HRXWfEabgiN56j0IjBi8XQWqzSbmKg0g+5sR74ov3Z6algzpVRWYKpKuWaCJcSWgHYbiBi2die0LZnKqa/icEqxgAsASA2naeRFtjjDilzTcWVGV6KP2+7OpTrd8JZK5JLhpMCCVidJgXE9PcV7O5unTZhSqitTGkzoKioB4u7qSwJi1hYmY2xsfGuxGWzVOIKiZmkShB2Mr8O0i4xmHaj7Mq+VRmp/jUVliVWHUcyy3JsBcTtjXD2ZOLsF4T2UGYpqcvWKOFGtKkqApUFmDqY0ydm5G+BmQ8PqVqDE3phajLYgONU073VlIBJ3HTAXDHbMUilZ/CsMoXuww2XYgd4NNoLCN5xeuE9lu80/e5rQpKOXmiyDTCsI1qRvpJKkG0xeOXBtSdgdaPdn+CZjJ1GNOoqu8GjqH+NClyDq5AC8GZM4tvA69R01MDl3LtqQEaCt/Fq3MSTPK04dqO7JTUaatNRqQCzKB4PBO3ht74VQYVH0wdI8CSNgDqbvARe7CCehOM8pKa0wopJ7JHLpCU3eqNYBgsLkEwJ5zYX9cF1mJdVJQpqALE2UiDHQEjbFYzGZ0VWph3Yq0oGXwqttKlvWY3kEemCOJcWd6dQ04V1caNTQFaJkGDAixYjSJ3wGLP+pxmiWqHO1fZstWphAoAh0ciWFRXDkLF1JAsfM49hnilda4p5imtUilRbTq1HUbQFUmGm/iN/hIm2PYbl8jHGbUYtojgpOyl9g+NkE5SoVAH+BD6iovNJpv1YdPEOmLqRjHalWrRKBu6quYamwDB1Kmx1KFYxaBPzxovZjtWM0ulxproPxF5HlrUbweYix8oOH5FWw4yJ+MRuZRdRcyTGgRu150L0lgJPl5YNrVfDExIueg5nEXmswNSi6imAW0/Eim6Ul//o5G+6hWNrHGeWySZyvmirqSA1VpFFPyJEaqhFp0+ok2kXxWeM8QNRo1FkU6pm9Ro+Nuo30iAB0wjivGrgGA9WJ0m1KiDC018iPcg8tRxH57MBKdQt+RdTDaNgF8iSQLbb8sKalaS9RM7borvAsu5OZqCSqldQvu2uDYRA0nfqMTWWPXAnAcn3dIMRDuSx6wYAH0J98P7Eg+fvjVlyKU2l6AZXciQ7z645UfkCDp+Y9cCmpA8/liK+9H74fC3i0qQJJnSokDfpgIQ5X9hcY3ZMs4cEGTIgxcnkI89hi+cB4EKCBYBqkAMbW56ZH5Qem8TiF7P9lKgqLUrQiqQQp+NouLR4bwb4uFTNaQQoBP7+eM04cnt0h2NcdsKyOWRWuZIGpiRYDy9eWKz9o3FCadBbgM5aPJFsPTUQfYYnhUApxM6mknyX4R/VsU37RAf+GM2/EHv+GeflONMZRjHjFaCm9AORbVw/Oyd10L5F9Cr9T+uKVl8yEp1AFQnWFYMZsI0utwfiBmPLErn+KPTyxp07aqi1GboFV1UX6lp/lxV1BIYE+cbzjR48Ki79XYzE6RpP2d8bnv8u0OgHeAQdJEhHENPNkO0WPXA/a7sGxhssQRHhQgAETPga15MaWk+fLEL9n9FRnk0sfhqCOoNJ5B9CAfbGkNWtoPwyY8pxk8jI8OTlEGc6ejLuH8KenUVWQKwEujiCBJFgd5UAgifixY+I8SV9dOlADIYMEFFVlIWDNyREnrti01aYPhYSBsDf5HcexGIjOcHF2p+ElSrKx3k6vjjwjVBuOWA/1MZu5a/sUskX2CDLVqtRWpOQTctI1KCFDAX3ERsPrhvsRxk084pqVSRWc0XRrd3eFMEgDxgCwnxnDlehWbSleotOmAZp0vAsSGgODJBYLMRcnA9PhtGnS8QUut7ICoPxGWJDGBN7kxvh0Zxiqu2/YrlTNA4n22p5bN0suZLEE1WG1Ici45rzPQXnFuDBxI3G4/cHoRj57rUzVrVquYDBVmUBIfU4KoDsQNZBJPSLzB0D7Mu0zVKQy7t+LRUd2Tu9Pp5ldj5aThzrsZdh/az7MaGa/FpfgVpklAND/9S2AafzAjznFYyubfKZr7uj10X8lOugdFYkAlfFdI2Mj3xrKVdQ1C37Yj+N8CpZun3dVdvhYWZTG6nf22xTbaqwZrl+SEy+adkCIG1FhoMANYFdMzcbWtG99jILmD3aRqLFSWBCj4T4jqHLYRG2ILL5Z8m9JKnjA1aWIGkg2sRzggmdiMD182mWpgie7UsF1MGYz4mAudWwAA8hjmKXald9aAUmtMcfiQLHQTq1eFQbnaD8Ngu0mdvOMA5uoZZ6zDS6qoRSQs3lmmdZJN5EcrYgxxNgO/qVNFQsRoBAaYBAX8/MXWItOF161SpSd9LLoAapUcAkbbEwGHW8yfPEjgcf5/P/BbYZ/+R76tVFIgIEYqH1KCNIBELBIEmCSItzx3FboGrr10rQWXUDpY7mV1QN+hx7D3Br6WkDRXBmjIOptQ8UMZE9R5YsGV42ZWpHjS6nYgx1i48iDYxiskggKQZFgd7eRm3pGC6WTq6qYpXmFF+ZMCR6nHUaRrnFNGp5HtD31LvSoXSpOm8HTaSOmrkJmYGGqyhRVNT/DoS1YkxqqEAuOkgaKQjbWQNrjVKAyVJgp1tSCwLXqKVWivmTU8Z5eHAfa/ODLUKWSpha9QmcwJuTZzMGdbVJYDcBBbGOEOTBqymq9SrmNZkmowLA8ptA8lW3oBhWfzaVaiUdYFJTqqsT4SRJCyTfpbmfLAAz5VnSlYuIJNyg535mOeFqlJaahBpDyCxGpyBv6crDGvhvk/2/n9hqjuyVz3FATopFSSIBDSeVlVQSbemE0CYVEpOXki5A1G3IAnr1wX2Y7O1a7TTJWkFjvSBIM3CWmfIEb740DhHAaeXUaAWaL1Hu7db8h5D64x5J48S4pWJdLSRWuEdjazaTXK0QPyrD1D5EkaVHsTi35XJJSuiKrEQWgaj6tucEi3THSIxjnllIqhqPl/W2OaZtt/XPC2xzrhLYIo1Pp+mAuPcK+9UCi/Gp10/NhMr/Mp0+/lgoDb5f6YXSODhlaZfZj+Wywqu5MNPhVdLgqxnTqkALsRc88RFUFWYEQ1x6EWO2NA7c8JFCouZpgharRV02h/iB23LAmeoYfmGKj9xDlySTDsV5sykAzPQnn647OOcWuS6HquyxfZ5lZd6pklaek+TOw/VVf5nFu3J6W/fEZ2LymjKagAveOWjey+Bb/92JaiPi9ccfy58sjRlm7kJpsGBB3X6jr7G3thliVN7jlzI+fLC6sqwYctx1GHaizcXBEj0P8AvOMbBI+tSBBEBl5jf+xxXs3ws0wCgFSD8TfGgHoPEI579cWdqMT54YairCRIPP1wWLNLH+C02ir0XqnWVVH77wMajBSFPivquDKghuo64KyuXSlUFekwU0zqVwG8RP8Ay2WSwBEiSI3w9xDhqtJIJMGQpjVY/WeQN4wP3ooIal9ovYSRbnc72PTbHUhlWRXENbRrPCuIa1VwNJI8SnkeYOJQ3EjGPdnu2i5eqEu4qv8AiyNPd6QElTMNYAmw23xqmUzIMQZVuht1nGhJ0rHLaHOIZFay6GAPqJv1vjMOK8DqpX7t2VEWWRivgefEWABCoZJEGNgcaubeeAOM8HTM0jTaxizDcHf2vGBlBS36gyjyMr4llqYqs6sUEDSXYta1xJJBZrWAGHs/xYNQqIzE+BVs2pTaI02nSR6TgLiGSejUanWJY0x+ZZBWIkXMevWMQoZmeYYAjwnckCRIvM8sI+HdW+jPWyfoBEfvTQRldwBDags72IGlRcxvYb49hvheWlKtOlUKKwJAN/yMZkjUG5WjfbHsRKL02FFX0zPKOYIIkkHYE4sXA6+nOZbUAIqITBmRqBm3lisUq0rF9wOtj06XxNcOzQTM0i2yssEeoF58zjrZIm2cbLF2s4w2mmAWVmY1S2wLSQIbcG0yOuKjUcuzIpWJ8T7jrbqSefXEn2nql81Uo7JSbu5En4QF0gExOoYc4RT0MWCd3BAELr0iOU7NzJEnlhMP04W+wU+Kt9kVlVKI9NljVE6hcReQTcHF17K9ie9RXrz3ckhdjUGwmbqtiZ3PpfDvZzs8cy/3jMQ1NT+EpUrrg/EVP5fI7nyxfqbb+e+MfkeS/pXfqLc7EUaaqAFACgQALBR0A5DD8jHgMeYx6/1fHP8AyCtHXMe/LDSrvOFhMKUYjJVjbLjjgWHQfU3/AHjDo3vthtUnAPuiUcK46ovhxVx6ml8VJdFpCM7w5a1KpTf4ailTHzBHmGhh5jGQVw+UqtQqkjuj4SDyeGDL1VheORJ6kY2o0SLj+/risdt+zozCLWW1SjMmJJp7keZU3X/qI5434MnC4y6YXQ7w+Bl6AF/w0876QNx5z8zh5aBWQwIM4hOA50A92T4T8B9tvcXxN0Bv64wZLUzN2IzGGco+6HlJHlNyPmcEVVvgCs5Uhx+W/tzHywi1yKfYUy4DzClZYb/Q+uDK9ODKwJuPMEAifbDambbR/VsBK0ygUgNeLYhOO5NzNSnOsCDBMsNpiYJAt8umJ2tT03Hv544ySPIjB4czxS5ItaM478kvcIJsvMyYm0ked+uNK+yri5eg1BmBan+JSvcU5CspHKGII8m8sZ/x/gjrmNKf4bOGpoIUmYDDVvY6h7bYe7G1Hyufy1Uo6J3ncuSGiagKlTI6QY/yzyx6aPGcVJPs2KqN8oVOR2w6RvgSkYtgpGkeYwvoFkF2v4T39FiFlgLjmf8AfYT5DpjIuIUnpNBlQD8JKkjrN9QmZxu7X3xnXb/s3KmoLlFJaBJZLCYkSV/T0wLirsCSvZWNVRhUAYCSuoeAUzqYCGIJU6SQTbYE49iEy2aalUhZtYgMRPIx85jyx3AODj9Il3Hog3yEU0O1p3jV5iQJ9pw1qLsVU2sSeluXvh+lXeovcqSEW7QSVETG+3rthzuVuoYQo84It4Qed7zjo3XZ0Nrs4KjM2skksSxYm7Mblz1JM4tvZPgRzDlqmvQu8MVDHktvmSOUdcVyjw2pVrKgHjqsAkCF8WzeSgX8gMbDw3hiUKa06fwoN/4jzY+p+kDljn+Xl4x12zNkYUq35e1vl5YeAwlUx57Y5K0ChbuLDmccKXnHUSRh5adsErfYXZwDCiuHVp444UbEH5n9sMrQQNUH1thapIBw6aN/QDl7nHdOk3254XFW7JQ3owqgL9PPD7L5RhpQNQnmY+eDcSwnu7b/AFwPVpRePbr1GCTRG0qT05/LDREemGzjXoQzjjOQ7ivpWywHTladh6bfLFh4bnA4VrQwv5H++OdscnNINzpGf5WIDD2bS3t64hezOZPjUnaGUf8Ai3/zhWVKcOXsZX8kyw1QOWAatPV6c8H1ojAR2jHPlpkkeybSkc0PU7Hb5bY46HcWIwzlqkPBsCIPSdx6XwTY+uKl7lCKbz69P3wMo0tHI7eRw4QZ1C0f2jHj4lnn+mAv1IRPaDgTZqmFQqrU2DlmIEKfCTJ6b4haPZZkrUEq1Kt3VlZQDTMsACCGNyRH1xcK1fSjPeQhmN7XgfL64F4VnKZqqKhvJalqNgbAzezzcct98d3wsl4uKfQam1o0gnc8yTh3lhpv1/vh4dMbmPZ4jAueyutbRqXbz5R7jBa7YQ2BIYr2r7NLRdqlM6aTGVAB/Deb0xzgkiDyFuWPY0ftNwlXVgw/Dq2aLFW31Dz59DEHHsWpr+oW2l2fP9OsQulkBXYXK6T1sYJ9ZxJ5WlpBYBSViJJDX5rFjHngL7zqBW5PLUfmb88T3ZThv3mtTQgaYmpIBOkTIHQnYG2+H5ZUrZok7TLl2J4IFQZhk0s4imCQdKG02Fpi3l64tCkc8eC7DYdByG0DyiBhRUY4GSTnKzMeJHLCkXHKa3wRRpnkJ9L+mBXuElZ6kt8O6umOIszh1UwxK+g0N6J3wki4GH2MeuE001XH9f0cRx9EWOUQBZtjz6Hz8vPDtalFsNFMP5dzGncjbrHTD4V9LKYOQdpwxUWMHsgjfywNXHLAThRY9UuAY5ThhmPPDqToWPcbixw2Wm3PEl1ZAHP0QyspuGBHsRGM9ytQ0cwA3Jih85/3jGi1ljGc9rR3edI5VUWoh6MJRh8wD/fA448m4icsL2i3ydMfw2OBYthzI5nWqv8A/sUH6X+s4bqrbznHMyJ2LB3p+A9TfBCgOqtzi/qN/rhNYY9kWEOp3B1D0Nj9QMRO00CIB/KfbzwgjS0kWNsOZinI9L+mG1qalvvzwH3LGs0JSopPhKNyBjwm+K1mMjAOpbEaZWY3BkgXFwOWLLVrFF1iAVVje4+E2Prhfc061MVaYKk8vyzzB6Xx0vFUuFx9PQq0W3spxHv8nSYmXQCm/M6lAufUQffE3jPeymdFDMMCYSqArjkGHwv5WLC29vfQcdTHkU1o0J2hQtGEvjznHWwwIHzGXDoy7yDHsCR9cew8nxD+vLHsBOKb2Gq9UfMdPKFdM3ZQSVmRfYrFvWcaZ9n3CRTomsRDVjaREIpIj3cMfZcZ7kWaoq93qY6goLE7mIEAxv5nG1ZfLLTRaa/CihB/KAJ94n3wPmzaXH3BnJ9DiDrhYubADlA+WEFZxVO2/bM0AcvQaKsfiuN0BAOhD/GZufyiwuZHNw4nklSBivQM7Q9vKWXY0qYFSqDDMb06Z6GDLNe4sBzNiMQPA81Vz+cVaj1XFI96WV4RQhB06B4fESq2E3OKOF6CxGw8t8bV9n/ZT7plgXEVawDOOYXdaflHPznyx03jjjj8vf8ANl1ssFCmcLZb9MO6uQ2w29p/XGbioxLG3XDlOnpAHPHKaSw+eDGQGRzGx3t08464GEOTsjBiBho2II3Fx/pghlw3UXri5Ig5WvcbG49DtgaocP0fgA6WGGXEYqe1ZEeo1JWOh/YHCHE4boMSzAfwyPY3+hx0VetsJ5WixqoORxnn2oUyPu1QcmqIfdUcfVT9caNWXFM+0NP+GQzGmspEyR8NUcpPPpi8Eqyr+ehGN9k86KuVpwb0y1Nh/CdTMPmrD5HEjWsQPMfritcJ4/odNehRU8LuHN4MI7AmAbz1gmQOdnrT7jf54x+bj+Hlv0ezNJCaq4Yo2qD/AD+H9wfmME5m/v8Avf8ATAucGxG429r4zQfzAsfq+H0+uB3OlgeRF/8AX1/1wfmoJMfCbj0N8BFLEdNvTFdOiMD4o2mlV9AP+5gv74iuBcR0uycmE+43HuJv5DB/aCr+ACWA1uBB5x47QN7A4rmReKye/wChnHY8VOOPl+SNFlzVYEfpOxHMe37+eLn2S473qd25l6YsTu6cj6jbz3xmVd3pO1OpewdTMgq1wQY9QehU4keHcTaky1EMFb35jofUYbNuE1P37LT4s1s4VOBsjnVqIHHoRzVhup9MPqcbltWjQKXcHpv7Xx7AufzIppLbEwbxYgyZ5W/vj2EZcqi6YyKVbMI7A5Rqmfp6tMU9VQi35Rb/AMiuNdj6Yz/7NkVq9d1HwoFnrqbf5IcGdq+26hXpZVwSB46oaI6pSI3PLWPQHnhWeMs2Xil0hVOTC+2PbgZbXRoMpzAs7yCKPko/NV8vy872xmdOrKlmmTcHqSZMyRc9b4RWomNYHhmIiWA8uU44iECVDLyJcC/l5fPG/HijCNRGtJIu32Z9lFzWZaq6k0aBBKmYd/iVIi6iAx/lHPGxFyT5zfEF2E4X934bQWAHqr3r25v4v/WB7YnothM5WwZMSBFhhqrbDwwwxnGafQIvKi0+37/vhReCMOLQ0qBaRM9ZJJ/f6YbqYlOKRB51v67YTVQGOR+nv0jHKZt6Yhe2lYpw3PMDfuGUfzkIfoT88NilN17kSthPCOPZevqFKtSrAEaijSUJIAJH8MjfbzwRmkuRzE/1+mME7N8fbKZmnXk6VMOtoambOh8tNxvcCMb5XuAQZ5A/xCAQfdSMDnx8IhtUBUzFQRzkfMRhWYGGqzxB6H9P7YdqnfHOT7RQ0TO++Kp9oS/8E/k6eXMj98WlmEc5xUftDqD7kRMa6iC/lrf/AOcXhd5Yr7lMzGhm7kE+GYP6ETuJ8oxpHZrjgzFAAmatMaXvdhsKl9yRAPn64y14FrEbzz98SHC+JnLVEqKCbQR/EpNx8vqBjr+X46z4+Pr6Fzja0awpt54QqbnCMjnkrUxUpGUfbkQRup6Ef6HbD4SwGPJyTg2npmWhVJJRfIR8sM1F2I9D5DBCWAjlhLrabAASSdgOp8sRO3ouirdoKg1d2QrGmmvSy6okkzvOoiBblG+GOGcPbvQ0KQKRdoJKqCwp3g2Mk4jeMZnvMy9VGIJZVpkMB4LICSGOkc4Mb4k+DU3RToqsKkaiph0YA/FYTuRNjvznHp8WJKCi36DapB3EqHfUXKgmp3iBCbQgQKVmfhJO5j4RgZeHVFprqU3U6hHwkEjSSLG0XHUYdHGFKAaQhBJJ+GTNxEAwdxvbBBZXcNr0IAQLbACAxE3JMXER7TjI264tDHCMtsu3DWFEsPiDQWIvJI3jrHIYnkcRMiI35YzTKcbdGOpgwWmACsk6hb45uPIgEYLp8ZITUXNjqCyArMDI1H1gSeRONGObguK2N4KXQVxDtIa2aFJdPcBS4I+JoBF55SVOkC48sexRFq/igKSDLeIXAYyxlVEkagQR0PTb2ByeNHK+Uuw1EruXzjilWpI5AcKWUW1BS0AncgaidP8ApjmVZGouIPeA22iIHnMzPLACwkMTLTttHuDe2CMum7bFjOOm40Ka4DqcuoEW5nrgvKguwpqPFUISQYMsdI+pGAVJJnYD64luz6j73lgx0r39IE9B3in9YGBF1bPoBqQSFGygKP5QF/bHCcLq7t1k4bjGFlM4FtjtJBqAHK59sdY49lraid9vnefoBil2QXmKvinrv6b4RUGOVbzhKGV9D+t8VJ7oiPUm3xXvtJr6eF5v/N3af91ZP2nE6hufTFM+17NaeHBZg1K6D2RXc/WD7DBYXc4oKK2YqzCBf35+2PoXspm+94flXPOgg90mkf8A0GMAo0lBUjxAEb/oRjZ/s24iKvD1HOlVqU/OCRUE/wDf9MafM/2xkiwVzhRew6f7R+uOVh/phqnU8MY4T7F2JY4oP2q1T3WXQRBeoxHolNR9XPzxfKh54z37QYq10QEHukAZQw1Szs5AU3mAvsMaPCX6yfsCnTM9qOdmnSNuf+8YdqVoIESNIgj05eeDsz3RqHTTCgC4e9zMzEC2w2gAbm+ENmEURUpBgIIZXKMP+ncfMHHftN0OTvQZ2b7QVcs8UpYN8SMJViJi1yGg7jF/4X2py9c6VfRU506sIwPMAzpa/mD5YzsV6cTTLQokhyJMnkUHTyG+2EPWhvw2DCZAdL8rauY5W36DGPyfDx5/qVP3AceT2a01dVF2DWJ0oQ726BT+sYp/a3OVK1JgIWkI/DLQ7MZjV+V9jCja++K3leLusoSFA5gSI8huPMgzE4llFQ0QFBqK0i8QIkglW5CbdL4y4PCjgly7fuKpxZHJwZlkbHQGIIIIkSBcQTceXnh3xkXgGn4oJggbEADwnlI8hgnheeQoVemr1FJsFAkWHi0RYRzMC554fptTqKF7vQ3JkBiLHUSsoSAOYGNspOw+bkyPo5ltRU6irflnw25x19ME1aNcKpktIIExIv8AC0xzMg74k6XD8o0l9JAgNpLNV3AmCAVsZuIPW2CAaNNKgpaHpusS6qj0zca9RUvIGxBwDavYyU/ZAGQrMyxqkAmQAQRt/ELgGfnhWZB1aWXWAFI0+IaWE6wN7GQbCCDiRyiFkVkYQoIDDxNqN7zaGOw23wXkuGipUppUbuCWIU6RrspckbjxEACDvy2wmDUpaQ1XXIgaFFKTlizCUdQQLSVKBiCJC3MkSRvG+O41enxGmjFKdBELTLBQWbVdpLg2LXx3HShgkl2KeR+h85tpsrERyIE+2JSnlgRz25X2xGJWI8LX9bjDlZ7C+nmOXlgH2DJc3SHoAaD7YN4TmNOYyzSAFr0iZ6CopMdeuI+rJJY3j/YY9UDd2x0ybge/MYpdgxVSPprNCGbyb3POcMFsJyOaNWjRqAyatJGJ6lkB/wBcKBjYzjBk0yNbOPMf1thx4UAe59Tf/bDBYkgf1/UY7Wqk4UpJJso4Rjy44DhIN8BZZ1dzjK/tk4iKlajl1P8AgAs+x8b6fCehCLP84xonaDtAmSy7V3u3w0k311IJAI30jcnoMYBnRVeozO4qNUJcvMhyfETeLknaBGNvi4/6xkdbBoVWYAgz0P0xf/sk4kq1a2Xm1ZddPqWpaiV90Zj/ACYoQyUAM0n15bmMc4XxFqNdK9KzU3DJzEi9/I3BHScbZwWSLiNq0fRFQz+uBFeJGE8O4omYopWp2RxMG5U7FCRzBkekHnj2rxf1yvjy+ROLpmSXZ2pUAuxhQJbyAuT8gcYtnOLvVY1Xdjrctbz6DyAAxo/brivcZKpHxVvwl/mB1f8AhPzGMyRkWmqsYlp/lgyB5mR8sdXwMdQc/cKEb2ep8Yrd1A06SZPg8RiNyfi5WvjrcSDR3lFCBvoAptf+EgEbciCMN8Pz6LVuG7vdSLsh8psfPBByyusox1AmdQ0ptIIJva8gj3x026fQxqgXM90GD0yzqd1cAODcQY8JtzHyGFEIQI3AFpJjzmBA2w9RyLaXIKfhbkQSQTuBPiFuXlbDtGkho6VpoziTJYo5U7ABoB9LkTipSC0wXvbWJJHPyNjtbniS4VxUpUUqUpEbMFnkZkk7kW88AU3RHJUA6ZFtRU2ImSBFicdakp0gGFN5tIPPb9MC0A4+hOpXarrqBlD1DqUQQCQ1zqAsxgi/XcY6uVfQGalUWm+oHT4NZGiTHMAEiYg6ud4iQSWt+UfmWVgzupMeflfBrIjs62Woo1LoqKEKjcAk62baBJ2NhhdMHi4uxyhXphl0IFIsNI8UXMTYc+V8SOUpJ4WZ6jFlbXSZlhQCAo1MJDcweUCDiEzCyFLNOwBhdU3OwibfmJPO9sHUs7UpzOphEtCqZ1LzaIAiPh364FodFpInqHHg2ok1PhAYHUQoB3Y6dJJJA1KW2jbHqPE0YRpVShGkhSWEAMCNIm8A4gaGZbuxKkqCQEXwvp3BncgTaPrjmW4pTK93paoxiZkiZnZiCOQgCbEzfC3C3aI37Gm5Di/eC1PU8AgggLUFpIbZYm6tHucewF2G4cKdD7w0mpWsCd+6pnQs33ZlLH+W+PY6eNPirYloxjMLzjCSCV6xfa49sOs+EVKN/iEgXgWuJv8APGeIcOrHHr+Em/iF426/rh2dVMlbAczubx7e+Iv7zbSw2+UYfpBoIG025YJwoua9TZ/sy40auU7gnx5bwgGZ7tjqU+3iX0UYuGsc8YR2N46+WzlOpMpBSqoJ8SEEGBzIMMJ5rjcKGaVlDqQysAVYbEHYjHK8pOEr9wGh1HmTfoOnnjjVIwk1TF/XDNeqApZiFUbsTCj1JtjJzfSKH1bA/E+KU8tSatXbSg+bH+FRzOK7xj7RcrRRu6IruvJWASZi7G5H/SDjMeL9raubqd5WcqynwhWIRU/hVCDbmSZJ5414fHlLcglFsI7S9o6mdzPeuyqiAilTs6IsfDBszH8zcyeQAxG0KbBiCqFYLCzcjupH5gDM7CL4FzeaDHUiqJJ+EaTvubwR7YYWrUQiJNzttHMeeOpGL6G7Hc7lXmG1FSZ1NbbdZ5nlh16FNdyZ5AKJj3wXl86SpmQjRIN9MXsD05H2wrJ011wzfCJJHNRJJEgjbEcmDslux/ab7q5Ri3c1SPDMmmdu9/YjmB5DGkvUmCL7QReZ5jqIvjJMzmWqVNICMGIUQPEsmwknyxYeF9rjSpPSZGLIrGgxIvBFj5XJESeXTHM8vxpZWpQ79QZY3LaRFfaHxc1swaat4aI0CNi+rxtfnPhkckGICnT8Q1LMR4Z3BG9r8hbHc/qOvUpJn4ipWCY64cenoAKm4APign++OjCPCCihqVaBaNMyCFsW3I5/X9cP5XLtVYwIEx0A/mJCH5zj1FZEt4SsyB532kQMP1abaFDBgBMBWXQJ56AbNgmyuLH6uUVW0gohPPUKhuB/CAL8unXAVTNVA+lR4lJBB8OnTzJm0evLEjwurSUjWjHSQPCoDE3sdRKG0WN8Jp5fSXFRF0kQrWaLkwdMXFgYgg4FOuwFrsg8vnSr6iNRWSpkC/KZBkeXP0nEnSzv3giUBPUACF8wqjnztGFZiqHLP3iIQApARkgH8oMQY22vhOTrataKpawIYrLgL+VdIFiTeQRYYZLa6JKPLdCkylRgO7J0gnSNasJ6b6R1jc45V4eUqyCag/iB8MxJSBO0iRhdUyFC6gjNBk3vedIfTI/qMSGXD6XANSoaZJemdMItxIJ1C+3xA2MTgHa6GR0tg/ClqCS7jQ3hswGqOW8xB2BBviUzDmkndhT3lIhgp1SoMNDk+G8iF6GCcDjiMikNVRl+Du1VkPdnxSjEgNDSDqP8OEZbKJFQ1Lf4mkKkxyUHTI3v8W3Mm2FOPq/+gKd7ABnXYsaiEi4MjT4uUlSCIEHzjEpwXglTM1UQINBMl1WFTwgatRJJ2nSTdpgXwHlskah1Uah1AiFOoEE9NMgchKzgnK16uXfU8hTOvTqLm8gsbTeBPlgrV0HJf8TZatRERKaiBTRUUTsFEXtc23G+PYqOX4mXpUiGD2ISpMh13AbowEWN8exq5mZtmQu0qbiNseGSZSSokHbr/fA6VIIMAxe+DKGaICxEMbjl7c8LdxWhyVR0Jp0NywMrG4j5eWFMTgjOoAynrbA7YXy5bFT2P5LPJScM6kiCLelt/XFz7M9r/utIju2qUdIJCsNSvaWAbkbyPfrijLthFCqVPhJAIuOR23B9cBLHHIqkXFX0aJxT7UXZJy9NFn8zkuR/KIA959MUXjPaSvWPePVZ2BgXI0x/CqwoHoMRzOVqlQYHTD2Up6mM9R9TGDxYIYukNjGhim4qMNYCsTuBAPryHqMdrSJkRG0iZ9OWJzMcHplAwBUtMgG1vWcV2pmSYU3gwJvGHJ8noJO+hVOoPMk/1aMGIloO+8RfCVrlWgAcpJEk+s/oIwbwaoKvhKqBceERsN998VP3JPqxihmSrX6RBG9jfBzMGUQPhvcQdO5VZ5T9MN1cqvjPNBI9fPEtluHqywZ+AmbTIDHpfYb4S2tCFNHOH0GaoahstOk77TBClVEATJZrX5HpiPXKuabklR3YXUGMFiZgaTz3MWw9lM4xoVrwVCmRYm4gGLECemBMxn3LXM2H6DFWw03VA+fb4AoAMwTteZv1wdl8+VWyppYkt4Zi0AHVy328+uGOK5dRTo1I8Tli3nBgfIHCsxRApU3XwtqbbqqoQRNwZJ2wd2kHpuh+kadadS00YKbhhTEgG5VUIPsQfLCXXTr1kBlproGpamtZglTqtAvBB22GBuKVwe6YIi60JaBu3eONRJJM++CM+gdKDwFZ08RXw6ogSYtMDE6CqnQfw7Ni6aaSvulUCF21FSFpSLEbRcYV96oOCCtYVQ4JKWb/ADDwm5LTJMRuMQ1Cpp0QAe8B1SAZFxFxAxO8B4ElevSDs/49Uq7AjVzMglTeR54FrYGRpUCcRydAIahVDUDKSgZtAW9mLEOW2vffoMerIvcgU/igEqmprm2+86gLHrYHfA6p3tRKRlVYwdJ30mxgyJ9uZw/lsoGeoskR3pkBZOimaomRzYCYi1sWk6Kh8w/wpXSzirpOlqjEMQF1KGVZQmYMHSDz23wRm8rSUOFRZ+Ome8QNcwNOoq+ifOZiLTAjM33RK/eVCxrMgUuSqqE1eEG4JIHPDnDEDUgCLlgxYkkwUYlYJKgTF4mwvgWqY1K21QjM02M1WplyIEKBAtGnURLGIkITc/FyCaPCmLqXp03QmIUtCtz1ldgP4hqHmcSSU17igoXcGqLt4XV2pjSJgDSNo5nriv1uJNVpAQiCm+lRTUIILGZjcnfBVfQT6ol8zwkrUraUYUw9wCwdF1LLatYkAm07xhSZkAO4epZyusNFibaVOsfDBiLe2PZFy2ZpIWe9FZYO4drE+Jg1x5Gw2x7is0qTVJ12ACsF0CdVwECyfMknC+3xA2yR4Xx2pSdEYl1bwsX/ABKbAKSN7d4dpUg3549iEp1zmMt3tSJpsAAAAL8zaZsOcW2x7F85R0LcL2f/2Q=="/>
          <p:cNvSpPr>
            <a:spLocks noChangeAspect="1" noChangeArrowheads="1"/>
          </p:cNvSpPr>
          <p:nvPr/>
        </p:nvSpPr>
        <p:spPr bwMode="auto">
          <a:xfrm>
            <a:off x="63500" y="-939800"/>
            <a:ext cx="23622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g;base64,/9j/4AAQSkZJRgABAQAAAQABAAD/2wCEAAkGBhQSERQUExQVFRUVGR8aGBgYGBwYGBgcHRoYGCAYGRwaHCYfHR0lGhwbHy8gIycpLCwsGR4xNTAqNSYrLCkBCQoKDgwOGg8PGiwkHyQsLCwsKiwsLCwsLCwsLCwsLCwsLywsLCwsLCwsLCwsLCwsLCwsLCwpLCwsLCwsLCwsLP/AABEIAMwA+AMBIgACEQEDEQH/xAAcAAABBQEBAQAAAAAAAAAAAAAEAgMFBgcBAAj/xABAEAACAQIEAwYDBgQEBwADAAABAhEDIQAEEjEFQVEGEyJhcYEykaEHFCNCscFSgvDxM2LR4SRDcpKissIVU2P/xAAaAQACAwEBAAAAAAAAAAAAAAACAwABBAUG/8QALhEAAgICAgECBQMDBQAAAAAAAAECEQMhEjEEQVETIjJhcSOB8EKx8RQzUpGh/9oADAMBAAIRAxEAPwCSJJ9RhNXMCmDUayqNTegv/tgg0fFHl64q3bvioVPuw+MwzxyAEhT5mZjpp648rjjzfFnJ47IjsvqqVmc7kFm9XNx/5HFzAxCdlOFtTSWEFrxzHSfnibzWYWkut5jko+Jj/CvU/oL4R5L+JlqP4LeyI7Tca+70jovWqSKai56Fz0APPmfQ4oXDEak5JGqobmOXPSP39ME188+YzT96Sp3VQp+CCdAuDYHfqTjuZCs+suqttpQEvNgS4bSRN53PljsYcKww4e/ZojHiqLFQq61U/Pric4NkdTam5bYrXZvMF6y0tDEObFBqCRaX6Lzk7XxpeS4ZpUAD+vXHMyYZKdVoGOJ3sc2wPmaGsbwd1IiQcHrlxsDJ6C//AK4VWalSk1XRIEwx8UddKy30w1Yx7XuU3jvF2GpNlCHvUUklo8UjkVgbed42xTayK1QVKu7MXWnfTTBltEvuRaZ6YvPEuOcMVz/w7VGQ3ZaZQA7nxu6kn0B3xHUO0vDar6WyTLP/ADBVJ5HeAbRN4P742xUoxoVx+/ZWqeZDSNOkCCSLmdrevQYdzWVdKRqISlpYAmGUkASvkflzxaX7NcPYHu3zFIXBZdOZpr5k0wXQc5IAi/niK4j2QzCL36OlehN3otI0/wCYDYRc+nviq+a7BeNple4flVJBVzqIgpGkPcEoTq5wGAIg6cWjh/FSztTcFXSygkEkAQRP8Q/SMB9kuyIzmoUMzRJ0nXSbUr6Zs+0EDqJi07xiXocDo1qoP3uhUrKxSaSGoajkayDNRSSoBkqIA5zseSHJbDePktjlCpJVVEz03PPlfA3aDsnmatB+7o1GYiwiCbjmY+U9cS2Szj0Awy+XavUFnr92/dAgkFaEg6wDbVPI7i+Ipu1Nc1FbMV6gp6wHWmDq0kx4dHi1dLnCIR4yV9iUlFq+yC4R2PztGrJydZDT7pgJDhipBYhlMXAiBMc8aPWzBQ3p1AN5KMB84+mM3zPa7M0M4yDN1WoKzBday2mSV71WQEvBExB5bjF47K9sDVo0++I7xhJAgeGbEabH6Qd4w7yIu7Hursie21FKuTqkgymmonkwYKw9CrN8h0w19nXaMCqneKiN3a0RVA0O41hQWaNJcSgkxZd+WNC7ilUhtIOx2HIg3tcdcU3inYdkJK1fwySxJSyAksZVLQPKBbAfElGFfcGScVouAGmvVLJTIMqVgEVHWfGCRAN7iOWKTxntPGartmaA1Bl0UXCwsapY6labR4lsZsTE4gz2oamx7jWqU2Zwppu1IsbSCXDojfFDar79MdftYaygVUpV6ZQKyMniQgMq6K3xCLEb9JwdNqvvYEnYXk84zDvMmajd5qqumhayK+tkFPxQFbSTHlG4wZw3tlWFREzM5bu1BZ1pmahViyrUSIFNgSthuAQeWKjkuKV6BcZRqhDoS66dShgD4gokEgWDEc7jFpzHaJHpZaq3fOHD5dopI5QmirNoDAMQzXgm0EjaCz4dNNL9yVS0X3gPauVqOUVvvNZu48S0qtQLFMhw5ChkICfFJGmBiYamrKppqKTHwqGBWNNyrAXBgtcSOd8VfsNUpZmnTy9SKqpR01KbCQjlh4SpAZesm8zc4sSBtCmnU1MjlUGqdQSaZYyAdRIJuTywc5fFj80U0NUriDZPhAo1ni9HUI+LpqCgKDqgczY23wXWzVNwwKCnUVpMQTMyZNviHPocJy3EqnessBakKCkzqjczAuVOIfOcCCUzVZ20GRTU6iyjWO6X/MNgZvffCnGofpL8pg3rQbxBqVQXuHAjmRyAlQYMiLwD1x7FPzXF2StUFSqyd06o2hZJJgjSrTpAmCvOIBE49jHyU9zir/AqWVL6gzNcQDP3dKHfZmF0TyJG7f5eWKTxvs49Kt3ol/FqaZJa8mT1ONByeSRFASNMAgiLgiQR5EGffDr0Q24kYOMKVobwIaisuwF7n9TE4D7Z8B7yjRNiVYgyJABXlcXlR9cWXLZYJYCMQ/azMErSpKpZqjTA/wAtr+9/bCsOBYfmvYLjxiUXPdlEqeLXpqKIUkSpjkw3uehPpix9mOxSJTD5pIqm2kVGIKyIkQIJPIdN7xiY4XwtaINSoy6gLudlnknUzzFzJi2DquaWkhepKhV1admPIFz+STYKJYkgYfLPNrj/AJDhaXzBGWpLTQimiUqYuTARR5kWUepwM3G6bPpQGs3NmOikB16sPQAHrim5vtitaoVJ1MokIB+HT/YttP68gIM6ztJvzPT5YXwl6g5MvHSLvnu0JClVcE7eAaaanzCXN/XFcpZgVQ61qRp1LSUa1QCYZT+aP4WkbYFNUeo5jywhnO3IXGx+XTBxfH7meWRsDznZeqCDSfXRvLBNVRZlizJzvAldrWxVK2YmYIIBItEe0Wg9PLFufNPTHeISr05IidwCYIBggmx/1xx8lTzdSo9FBTzJpkVaVglUmwrUybCH0kzv641wnFq2Pxy5LZH9l+FZmqTUoHQqQj1ZYKjVRCglL7kXghTBMYsWS7Z5jLihVqFHWqgY1UEEXClHYL3dQ7SGFjzm+JDgPZQZZZqPqdo1qhK0jpuAw/5keYi3PFly3CUSmGcU6FGmsCVWQLnSgO0nUb23xnl5GObqEb+/t+45S3SIDs7m8pWzi5iij0aulxVREZaLq6lSVYCAdmsR8PM4meFPl8sSpTLZZEbu0KlAzK41KHZoIZmloJNsR3Fe0bvTq/dVVUpoTrqNqLbQLiAIvJtbFDyPacO9T7zTNWhXvmQohgR4RUpm3iAAjykWwUHKbtPS9BympKkXjtD9qNBVamrPVIMDunKgxaS6MLW2nFdyHb3K01Unh7d6JJPfupjcMIvY9SDsQTiB492Ur5MrUoFcxlKg1064AYEROmpY6WA5WBj2ERnuMd8T4FUaQLCGECDcbzvedhjTwUnfYrcXRdE7XZDMtRSpw1Jk6YzLC5IMkssEH/Od595bJUOG6tR7/LsgKfiaXRCT8RakZ3/MwjnjK+HUDqBXSx6MAQY5EHFt4fQb7x31NUQzrqBzIM3iWBiTP9DAZ1FKgJPZqlGjVVA9HRXWfEabgiN56j0IjBi8XQWqzSbmKg0g+5sR74ov3Z6algzpVRWYKpKuWaCJcSWgHYbiBi2die0LZnKqa/icEqxgAsASA2naeRFtjjDilzTcWVGV6KP2+7OpTrd8JZK5JLhpMCCVidJgXE9PcV7O5unTZhSqitTGkzoKioB4u7qSwJi1hYmY2xsfGuxGWzVOIKiZmkShB2Mr8O0i4xmHaj7Mq+VRmp/jUVliVWHUcyy3JsBcTtjXD2ZOLsF4T2UGYpqcvWKOFGtKkqApUFmDqY0ydm5G+BmQ8PqVqDE3phajLYgONU073VlIBJ3HTAXDHbMUilZ/CsMoXuww2XYgd4NNoLCN5xeuE9lu80/e5rQpKOXmiyDTCsI1qRvpJKkG0xeOXBtSdgdaPdn+CZjJ1GNOoqu8GjqH+NClyDq5AC8GZM4tvA69R01MDl3LtqQEaCt/Fq3MSTPK04dqO7JTUaatNRqQCzKB4PBO3ht74VQYVH0wdI8CSNgDqbvARe7CCehOM8pKa0wopJ7JHLpCU3eqNYBgsLkEwJ5zYX9cF1mJdVJQpqALE2UiDHQEjbFYzGZ0VWph3Yq0oGXwqttKlvWY3kEemCOJcWd6dQ04V1caNTQFaJkGDAixYjSJ3wGLP+pxmiWqHO1fZstWphAoAh0ciWFRXDkLF1JAsfM49hnilda4p5imtUilRbTq1HUbQFUmGm/iN/hIm2PYbl8jHGbUYtojgpOyl9g+NkE5SoVAH+BD6iovNJpv1YdPEOmLqRjHalWrRKBu6quYamwDB1Kmx1KFYxaBPzxovZjtWM0ulxproPxF5HlrUbweYix8oOH5FWw4yJ+MRuZRdRcyTGgRu150L0lgJPl5YNrVfDExIueg5nEXmswNSi6imAW0/Eim6Ul//o5G+6hWNrHGeWySZyvmirqSA1VpFFPyJEaqhFp0+ok2kXxWeM8QNRo1FkU6pm9Ro+Nuo30iAB0wjivGrgGA9WJ0m1KiDC018iPcg8tRxH57MBKdQt+RdTDaNgF8iSQLbb8sKalaS9RM7borvAsu5OZqCSqldQvu2uDYRA0nfqMTWWPXAnAcn3dIMRDuSx6wYAH0J98P7Eg+fvjVlyKU2l6AZXciQ7z645UfkCDp+Y9cCmpA8/liK+9H74fC3i0qQJJnSokDfpgIQ5X9hcY3ZMs4cEGTIgxcnkI89hi+cB4EKCBYBqkAMbW56ZH5Qem8TiF7P9lKgqLUrQiqQQp+NouLR4bwb4uFTNaQQoBP7+eM04cnt0h2NcdsKyOWRWuZIGpiRYDy9eWKz9o3FCadBbgM5aPJFsPTUQfYYnhUApxM6mknyX4R/VsU37RAf+GM2/EHv+GeflONMZRjHjFaCm9AORbVw/Oyd10L5F9Cr9T+uKVl8yEp1AFQnWFYMZsI0utwfiBmPLErn+KPTyxp07aqi1GboFV1UX6lp/lxV1BIYE+cbzjR48Ki79XYzE6RpP2d8bnv8u0OgHeAQdJEhHENPNkO0WPXA/a7sGxhssQRHhQgAETPga15MaWk+fLEL9n9FRnk0sfhqCOoNJ5B9CAfbGkNWtoPwyY8pxk8jI8OTlEGc6ejLuH8KenUVWQKwEujiCBJFgd5UAgifixY+I8SV9dOlADIYMEFFVlIWDNyREnrti01aYPhYSBsDf5HcexGIjOcHF2p+ElSrKx3k6vjjwjVBuOWA/1MZu5a/sUskX2CDLVqtRWpOQTctI1KCFDAX3ERsPrhvsRxk084pqVSRWc0XRrd3eFMEgDxgCwnxnDlehWbSleotOmAZp0vAsSGgODJBYLMRcnA9PhtGnS8QUut7ICoPxGWJDGBN7kxvh0Zxiqu2/YrlTNA4n22p5bN0suZLEE1WG1Ici45rzPQXnFuDBxI3G4/cHoRj57rUzVrVquYDBVmUBIfU4KoDsQNZBJPSLzB0D7Mu0zVKQy7t+LRUd2Tu9Pp5ldj5aThzrsZdh/az7MaGa/FpfgVpklAND/9S2AafzAjznFYyubfKZr7uj10X8lOugdFYkAlfFdI2Mj3xrKVdQ1C37Yj+N8CpZun3dVdvhYWZTG6nf22xTbaqwZrl+SEy+adkCIG1FhoMANYFdMzcbWtG99jILmD3aRqLFSWBCj4T4jqHLYRG2ILL5Z8m9JKnjA1aWIGkg2sRzggmdiMD182mWpgie7UsF1MGYz4mAudWwAA8hjmKXald9aAUmtMcfiQLHQTq1eFQbnaD8Ngu0mdvOMA5uoZZ6zDS6qoRSQs3lmmdZJN5EcrYgxxNgO/qVNFQsRoBAaYBAX8/MXWItOF161SpSd9LLoAapUcAkbbEwGHW8yfPEjgcf5/P/BbYZ/+R76tVFIgIEYqH1KCNIBELBIEmCSItzx3FboGrr10rQWXUDpY7mV1QN+hx7D3Br6WkDRXBmjIOptQ8UMZE9R5YsGV42ZWpHjS6nYgx1i48iDYxiskggKQZFgd7eRm3pGC6WTq6qYpXmFF+ZMCR6nHUaRrnFNGp5HtD31LvSoXSpOm8HTaSOmrkJmYGGqyhRVNT/DoS1YkxqqEAuOkgaKQjbWQNrjVKAyVJgp1tSCwLXqKVWivmTU8Z5eHAfa/ODLUKWSpha9QmcwJuTZzMGdbVJYDcBBbGOEOTBqymq9SrmNZkmowLA8ptA8lW3oBhWfzaVaiUdYFJTqqsT4SRJCyTfpbmfLAAz5VnSlYuIJNyg535mOeFqlJaahBpDyCxGpyBv6crDGvhvk/2/n9hqjuyVz3FATopFSSIBDSeVlVQSbemE0CYVEpOXki5A1G3IAnr1wX2Y7O1a7TTJWkFjvSBIM3CWmfIEb740DhHAaeXUaAWaL1Hu7db8h5D64x5J48S4pWJdLSRWuEdjazaTXK0QPyrD1D5EkaVHsTi35XJJSuiKrEQWgaj6tucEi3THSIxjnllIqhqPl/W2OaZtt/XPC2xzrhLYIo1Pp+mAuPcK+9UCi/Gp10/NhMr/Mp0+/lgoDb5f6YXSODhlaZfZj+Wywqu5MNPhVdLgqxnTqkALsRc88RFUFWYEQ1x6EWO2NA7c8JFCouZpgharRV02h/iB23LAmeoYfmGKj9xDlySTDsV5sykAzPQnn647OOcWuS6HquyxfZ5lZd6pklaek+TOw/VVf5nFu3J6W/fEZ2LymjKagAveOWjey+Bb/92JaiPi9ccfy58sjRlm7kJpsGBB3X6jr7G3thliVN7jlzI+fLC6sqwYctx1GHaizcXBEj0P8AvOMbBI+tSBBEBl5jf+xxXs3ws0wCgFSD8TfGgHoPEI579cWdqMT54YairCRIPP1wWLNLH+C02ir0XqnWVVH77wMajBSFPivquDKghuo64KyuXSlUFekwU0zqVwG8RP8Ay2WSwBEiSI3w9xDhqtJIJMGQpjVY/WeQN4wP3ooIal9ovYSRbnc72PTbHUhlWRXENbRrPCuIa1VwNJI8SnkeYOJQ3EjGPdnu2i5eqEu4qv8AiyNPd6QElTMNYAmw23xqmUzIMQZVuht1nGhJ0rHLaHOIZFay6GAPqJv1vjMOK8DqpX7t2VEWWRivgefEWABCoZJEGNgcaubeeAOM8HTM0jTaxizDcHf2vGBlBS36gyjyMr4llqYqs6sUEDSXYta1xJJBZrWAGHs/xYNQqIzE+BVs2pTaI02nSR6TgLiGSejUanWJY0x+ZZBWIkXMevWMQoZmeYYAjwnckCRIvM8sI+HdW+jPWyfoBEfvTQRldwBDags72IGlRcxvYb49hvheWlKtOlUKKwJAN/yMZkjUG5WjfbHsRKL02FFX0zPKOYIIkkHYE4sXA6+nOZbUAIqITBmRqBm3lisUq0rF9wOtj06XxNcOzQTM0i2yssEeoF58zjrZIm2cbLF2s4w2mmAWVmY1S2wLSQIbcG0yOuKjUcuzIpWJ8T7jrbqSefXEn2nql81Uo7JSbu5En4QF0gExOoYc4RT0MWCd3BAELr0iOU7NzJEnlhMP04W+wU+Kt9kVlVKI9NljVE6hcReQTcHF17K9ie9RXrz3ckhdjUGwmbqtiZ3PpfDvZzs8cy/3jMQ1NT+EpUrrg/EVP5fI7nyxfqbb+e+MfkeS/pXfqLc7EUaaqAFACgQALBR0A5DD8jHgMeYx6/1fHP8AyCtHXMe/LDSrvOFhMKUYjJVjbLjjgWHQfU3/AHjDo3vthtUnAPuiUcK46ovhxVx6ml8VJdFpCM7w5a1KpTf4ailTHzBHmGhh5jGQVw+UqtQqkjuj4SDyeGDL1VheORJ6kY2o0SLj+/risdt+zozCLWW1SjMmJJp7keZU3X/qI5434MnC4y6YXQ7w+Bl6AF/w0876QNx5z8zh5aBWQwIM4hOA50A92T4T8B9tvcXxN0Bv64wZLUzN2IzGGco+6HlJHlNyPmcEVVvgCs5Uhx+W/tzHywi1yKfYUy4DzClZYb/Q+uDK9ODKwJuPMEAifbDambbR/VsBK0ygUgNeLYhOO5NzNSnOsCDBMsNpiYJAt8umJ2tT03Hv544ySPIjB4czxS5ItaM478kvcIJsvMyYm0ked+uNK+yri5eg1BmBan+JSvcU5CspHKGII8m8sZ/x/gjrmNKf4bOGpoIUmYDDVvY6h7bYe7G1Hyufy1Uo6J3ncuSGiagKlTI6QY/yzyx6aPGcVJPs2KqN8oVOR2w6RvgSkYtgpGkeYwvoFkF2v4T39FiFlgLjmf8AfYT5DpjIuIUnpNBlQD8JKkjrN9QmZxu7X3xnXb/s3KmoLlFJaBJZLCYkSV/T0wLirsCSvZWNVRhUAYCSuoeAUzqYCGIJU6SQTbYE49iEy2aalUhZtYgMRPIx85jyx3AODj9Il3Hog3yEU0O1p3jV5iQJ9pw1qLsVU2sSeluXvh+lXeovcqSEW7QSVETG+3rthzuVuoYQo84It4Qed7zjo3XZ0Nrs4KjM2skksSxYm7Mblz1JM4tvZPgRzDlqmvQu8MVDHktvmSOUdcVyjw2pVrKgHjqsAkCF8WzeSgX8gMbDw3hiUKa06fwoN/4jzY+p+kDljn+Xl4x12zNkYUq35e1vl5YeAwlUx57Y5K0ChbuLDmccKXnHUSRh5adsErfYXZwDCiuHVp444UbEH5n9sMrQQNUH1thapIBw6aN/QDl7nHdOk3254XFW7JQ3owqgL9PPD7L5RhpQNQnmY+eDcSwnu7b/AFwPVpRePbr1GCTRG0qT05/LDREemGzjXoQzjjOQ7ivpWywHTladh6bfLFh4bnA4VrQwv5H++OdscnNINzpGf5WIDD2bS3t64hezOZPjUnaGUf8Ai3/zhWVKcOXsZX8kyw1QOWAatPV6c8H1ojAR2jHPlpkkeybSkc0PU7Hb5bY46HcWIwzlqkPBsCIPSdx6XwTY+uKl7lCKbz69P3wMo0tHI7eRw4QZ1C0f2jHj4lnn+mAv1IRPaDgTZqmFQqrU2DlmIEKfCTJ6b4haPZZkrUEq1Kt3VlZQDTMsACCGNyRH1xcK1fSjPeQhmN7XgfL64F4VnKZqqKhvJalqNgbAzezzcct98d3wsl4uKfQam1o0gnc8yTh3lhpv1/vh4dMbmPZ4jAueyutbRqXbz5R7jBa7YQ2BIYr2r7NLRdqlM6aTGVAB/Deb0xzgkiDyFuWPY0ftNwlXVgw/Dq2aLFW31Dz59DEHHsWpr+oW2l2fP9OsQulkBXYXK6T1sYJ9ZxJ5WlpBYBSViJJDX5rFjHngL7zqBW5PLUfmb88T3ZThv3mtTQgaYmpIBOkTIHQnYG2+H5ZUrZok7TLl2J4IFQZhk0s4imCQdKG02Fpi3l64tCkc8eC7DYdByG0DyiBhRUY4GSTnKzMeJHLCkXHKa3wRRpnkJ9L+mBXuElZ6kt8O6umOIszh1UwxK+g0N6J3wki4GH2MeuE001XH9f0cRx9EWOUQBZtjz6Hz8vPDtalFsNFMP5dzGncjbrHTD4V9LKYOQdpwxUWMHsgjfywNXHLAThRY9UuAY5ThhmPPDqToWPcbixw2Wm3PEl1ZAHP0QyspuGBHsRGM9ytQ0cwA3Jih85/3jGi1ljGc9rR3edI5VUWoh6MJRh8wD/fA448m4icsL2i3ydMfw2OBYthzI5nWqv8A/sUH6X+s4bqrbznHMyJ2LB3p+A9TfBCgOqtzi/qN/rhNYY9kWEOp3B1D0Nj9QMRO00CIB/KfbzwgjS0kWNsOZinI9L+mG1qalvvzwH3LGs0JSopPhKNyBjwm+K1mMjAOpbEaZWY3BkgXFwOWLLVrFF1iAVVje4+E2Prhfc061MVaYKk8vyzzB6Xx0vFUuFx9PQq0W3spxHv8nSYmXQCm/M6lAufUQffE3jPeymdFDMMCYSqArjkGHwv5WLC29vfQcdTHkU1o0J2hQtGEvjznHWwwIHzGXDoy7yDHsCR9cew8nxD+vLHsBOKb2Gq9UfMdPKFdM3ZQSVmRfYrFvWcaZ9n3CRTomsRDVjaREIpIj3cMfZcZ7kWaoq93qY6goLE7mIEAxv5nG1ZfLLTRaa/CihB/KAJ94n3wPmzaXH3BnJ9DiDrhYubADlA+WEFZxVO2/bM0AcvQaKsfiuN0BAOhD/GZufyiwuZHNw4nklSBivQM7Q9vKWXY0qYFSqDDMb06Z6GDLNe4sBzNiMQPA81Vz+cVaj1XFI96WV4RQhB06B4fESq2E3OKOF6CxGw8t8bV9n/ZT7plgXEVawDOOYXdaflHPznyx03jjjj8vf8ANl1ssFCmcLZb9MO6uQ2w29p/XGbioxLG3XDlOnpAHPHKaSw+eDGQGRzGx3t08464GEOTsjBiBho2II3Fx/pghlw3UXri5Ig5WvcbG49DtgaocP0fgA6WGGXEYqe1ZEeo1JWOh/YHCHE4boMSzAfwyPY3+hx0VetsJ5WixqoORxnn2oUyPu1QcmqIfdUcfVT9caNWXFM+0NP+GQzGmspEyR8NUcpPPpi8Eqyr+ehGN9k86KuVpwb0y1Nh/CdTMPmrD5HEjWsQPMfritcJ4/odNehRU8LuHN4MI7AmAbz1gmQOdnrT7jf54x+bj+Hlv0ezNJCaq4Yo2qD/AD+H9wfmME5m/v8Avf8ATAucGxG429r4zQfzAsfq+H0+uB3OlgeRF/8AX1/1wfmoJMfCbj0N8BFLEdNvTFdOiMD4o2mlV9AP+5gv74iuBcR0uycmE+43HuJv5DB/aCr+ACWA1uBB5x47QN7A4rmReKye/wChnHY8VOOPl+SNFlzVYEfpOxHMe37+eLn2S473qd25l6YsTu6cj6jbz3xmVd3pO1OpewdTMgq1wQY9QehU4keHcTaky1EMFb35jofUYbNuE1P37LT4s1s4VOBsjnVqIHHoRzVhup9MPqcbltWjQKXcHpv7Xx7AufzIppLbEwbxYgyZ5W/vj2EZcqi6YyKVbMI7A5Rqmfp6tMU9VQi35Rb/AMiuNdj6Yz/7NkVq9d1HwoFnrqbf5IcGdq+26hXpZVwSB46oaI6pSI3PLWPQHnhWeMs2Xil0hVOTC+2PbgZbXRoMpzAs7yCKPko/NV8vy872xmdOrKlmmTcHqSZMyRc9b4RWomNYHhmIiWA8uU44iECVDLyJcC/l5fPG/HijCNRGtJIu32Z9lFzWZaq6k0aBBKmYd/iVIi6iAx/lHPGxFyT5zfEF2E4X934bQWAHqr3r25v4v/WB7YnothM5WwZMSBFhhqrbDwwwxnGafQIvKi0+37/vhReCMOLQ0qBaRM9ZJJ/f6YbqYlOKRB51v67YTVQGOR+nv0jHKZt6Yhe2lYpw3PMDfuGUfzkIfoT88NilN17kSthPCOPZevqFKtSrAEaijSUJIAJH8MjfbzwRmkuRzE/1+mME7N8fbKZmnXk6VMOtoambOh8tNxvcCMb5XuAQZ5A/xCAQfdSMDnx8IhtUBUzFQRzkfMRhWYGGqzxB6H9P7YdqnfHOT7RQ0TO++Kp9oS/8E/k6eXMj98WlmEc5xUftDqD7kRMa6iC/lrf/AOcXhd5Yr7lMzGhm7kE+GYP6ETuJ8oxpHZrjgzFAAmatMaXvdhsKl9yRAPn64y14FrEbzz98SHC+JnLVEqKCbQR/EpNx8vqBjr+X46z4+Pr6Fzja0awpt54QqbnCMjnkrUxUpGUfbkQRup6Ef6HbD4SwGPJyTg2npmWhVJJRfIR8sM1F2I9D5DBCWAjlhLrabAASSdgOp8sRO3ouirdoKg1d2QrGmmvSy6okkzvOoiBblG+GOGcPbvQ0KQKRdoJKqCwp3g2Mk4jeMZnvMy9VGIJZVpkMB4LICSGOkc4Mb4k+DU3RToqsKkaiph0YA/FYTuRNjvznHp8WJKCi36DapB3EqHfUXKgmp3iBCbQgQKVmfhJO5j4RgZeHVFprqU3U6hHwkEjSSLG0XHUYdHGFKAaQhBJJ+GTNxEAwdxvbBBZXcNr0IAQLbACAxE3JMXER7TjI264tDHCMtsu3DWFEsPiDQWIvJI3jrHIYnkcRMiI35YzTKcbdGOpgwWmACsk6hb45uPIgEYLp8ZITUXNjqCyArMDI1H1gSeRONGObguK2N4KXQVxDtIa2aFJdPcBS4I+JoBF55SVOkC48sexRFq/igKSDLeIXAYyxlVEkagQR0PTb2ByeNHK+Uuw1EruXzjilWpI5AcKWUW1BS0AncgaidP8ApjmVZGouIPeA22iIHnMzPLACwkMTLTttHuDe2CMum7bFjOOm40Ka4DqcuoEW5nrgvKguwpqPFUISQYMsdI+pGAVJJnYD64luz6j73lgx0r39IE9B3in9YGBF1bPoBqQSFGygKP5QF/bHCcLq7t1k4bjGFlM4FtjtJBqAHK59sdY49lraid9vnefoBil2QXmKvinrv6b4RUGOVbzhKGV9D+t8VJ7oiPUm3xXvtJr6eF5v/N3af91ZP2nE6hufTFM+17NaeHBZg1K6D2RXc/WD7DBYXc4oKK2YqzCBf35+2PoXspm+94flXPOgg90mkf8A0GMAo0lBUjxAEb/oRjZ/s24iKvD1HOlVqU/OCRUE/wDf9MafM/2xkiwVzhRew6f7R+uOVh/phqnU8MY4T7F2JY4oP2q1T3WXQRBeoxHolNR9XPzxfKh54z37QYq10QEHukAZQw1Szs5AU3mAvsMaPCX6yfsCnTM9qOdmnSNuf+8YdqVoIESNIgj05eeDsz3RqHTTCgC4e9zMzEC2w2gAbm+ENmEURUpBgIIZXKMP+ncfMHHftN0OTvQZ2b7QVcs8UpYN8SMJViJi1yGg7jF/4X2py9c6VfRU506sIwPMAzpa/mD5YzsV6cTTLQokhyJMnkUHTyG+2EPWhvw2DCZAdL8rauY5W36DGPyfDx5/qVP3AceT2a01dVF2DWJ0oQ726BT+sYp/a3OVK1JgIWkI/DLQ7MZjV+V9jCja++K3leLusoSFA5gSI8huPMgzE4llFQ0QFBqK0i8QIkglW5CbdL4y4PCjgly7fuKpxZHJwZlkbHQGIIIIkSBcQTceXnh3xkXgGn4oJggbEADwnlI8hgnheeQoVemr1FJsFAkWHi0RYRzMC554fptTqKF7vQ3JkBiLHUSsoSAOYGNspOw+bkyPo5ltRU6irflnw25x19ME1aNcKpktIIExIv8AC0xzMg74k6XD8o0l9JAgNpLNV3AmCAVsZuIPW2CAaNNKgpaHpusS6qj0zca9RUvIGxBwDavYyU/ZAGQrMyxqkAmQAQRt/ELgGfnhWZB1aWXWAFI0+IaWE6wN7GQbCCDiRyiFkVkYQoIDDxNqN7zaGOw23wXkuGipUppUbuCWIU6RrspckbjxEACDvy2wmDUpaQ1XXIgaFFKTlizCUdQQLSVKBiCJC3MkSRvG+O41enxGmjFKdBELTLBQWbVdpLg2LXx3HShgkl2KeR+h85tpsrERyIE+2JSnlgRz25X2xGJWI8LX9bjDlZ7C+nmOXlgH2DJc3SHoAaD7YN4TmNOYyzSAFr0iZ6CopMdeuI+rJJY3j/YY9UDd2x0ybge/MYpdgxVSPprNCGbyb3POcMFsJyOaNWjRqAyatJGJ6lkB/wBcKBjYzjBk0yNbOPMf1thx4UAe59Tf/bDBYkgf1/UY7Wqk4UpJJso4Rjy44DhIN8BZZ1dzjK/tk4iKlajl1P8AgAs+x8b6fCehCLP84xonaDtAmSy7V3u3w0k311IJAI30jcnoMYBnRVeozO4qNUJcvMhyfETeLknaBGNvi4/6xkdbBoVWYAgz0P0xf/sk4kq1a2Xm1ZddPqWpaiV90Zj/ACYoQyUAM0n15bmMc4XxFqNdK9KzU3DJzEi9/I3BHScbZwWSLiNq0fRFQz+uBFeJGE8O4omYopWp2RxMG5U7FCRzBkekHnj2rxf1yvjy+ROLpmSXZ2pUAuxhQJbyAuT8gcYtnOLvVY1Xdjrctbz6DyAAxo/brivcZKpHxVvwl/mB1f8AhPzGMyRkWmqsYlp/lgyB5mR8sdXwMdQc/cKEb2ep8Yrd1A06SZPg8RiNyfi5WvjrcSDR3lFCBvoAptf+EgEbciCMN8Pz6LVuG7vdSLsh8psfPBByyusox1AmdQ0ptIIJva8gj3x026fQxqgXM90GD0yzqd1cAODcQY8JtzHyGFEIQI3AFpJjzmBA2w9RyLaXIKfhbkQSQTuBPiFuXlbDtGkho6VpoziTJYo5U7ABoB9LkTipSC0wXvbWJJHPyNjtbniS4VxUpUUqUpEbMFnkZkk7kW88AU3RHJUA6ZFtRU2ImSBFicdakp0gGFN5tIPPb9MC0A4+hOpXarrqBlD1DqUQQCQ1zqAsxgi/XcY6uVfQGalUWm+oHT4NZGiTHMAEiYg6ud4iQSWt+UfmWVgzupMeflfBrIjs62Woo1LoqKEKjcAk62baBJ2NhhdMHi4uxyhXphl0IFIsNI8UXMTYc+V8SOUpJ4WZ6jFlbXSZlhQCAo1MJDcweUCDiEzCyFLNOwBhdU3OwibfmJPO9sHUs7UpzOphEtCqZ1LzaIAiPh364FodFpInqHHg2ok1PhAYHUQoB3Y6dJJJA1KW2jbHqPE0YRpVShGkhSWEAMCNIm8A4gaGZbuxKkqCQEXwvp3BncgTaPrjmW4pTK93paoxiZkiZnZiCOQgCbEzfC3C3aI37Gm5Di/eC1PU8AgggLUFpIbZYm6tHucewF2G4cKdD7w0mpWsCd+6pnQs33ZlLH+W+PY6eNPirYloxjMLzjCSCV6xfa49sOs+EVKN/iEgXgWuJv8APGeIcOrHHr+Em/iF426/rh2dVMlbAczubx7e+Iv7zbSw2+UYfpBoIG025YJwoua9TZ/sy40auU7gnx5bwgGZ7tjqU+3iX0UYuGsc8YR2N46+WzlOpMpBSqoJ8SEEGBzIMMJ5rjcKGaVlDqQysAVYbEHYjHK8pOEr9wGh1HmTfoOnnjjVIwk1TF/XDNeqApZiFUbsTCj1JtjJzfSKH1bA/E+KU8tSatXbSg+bH+FRzOK7xj7RcrRRu6IruvJWASZi7G5H/SDjMeL9raubqd5WcqynwhWIRU/hVCDbmSZJ5414fHlLcglFsI7S9o6mdzPeuyqiAilTs6IsfDBszH8zcyeQAxG0KbBiCqFYLCzcjupH5gDM7CL4FzeaDHUiqJJ+EaTvubwR7YYWrUQiJNzttHMeeOpGL6G7Hc7lXmG1FSZ1NbbdZ5nlh16FNdyZ5AKJj3wXl86SpmQjRIN9MXsD05H2wrJ011wzfCJJHNRJJEgjbEcmDslux/ab7q5Ri3c1SPDMmmdu9/YjmB5DGkvUmCL7QReZ5jqIvjJMzmWqVNICMGIUQPEsmwknyxYeF9rjSpPSZGLIrGgxIvBFj5XJESeXTHM8vxpZWpQ79QZY3LaRFfaHxc1swaat4aI0CNi+rxtfnPhkckGICnT8Q1LMR4Z3BG9r8hbHc/qOvUpJn4ipWCY64cenoAKm4APign++OjCPCCihqVaBaNMyCFsW3I5/X9cP5XLtVYwIEx0A/mJCH5zj1FZEt4SsyB532kQMP1abaFDBgBMBWXQJ56AbNgmyuLH6uUVW0gohPPUKhuB/CAL8unXAVTNVA+lR4lJBB8OnTzJm0evLEjwurSUjWjHSQPCoDE3sdRKG0WN8Jp5fSXFRF0kQrWaLkwdMXFgYgg4FOuwFrsg8vnSr6iNRWSpkC/KZBkeXP0nEnSzv3giUBPUACF8wqjnztGFZiqHLP3iIQApARkgH8oMQY22vhOTrataKpawIYrLgL+VdIFiTeQRYYZLa6JKPLdCkylRgO7J0gnSNasJ6b6R1jc45V4eUqyCag/iB8MxJSBO0iRhdUyFC6gjNBk3vedIfTI/qMSGXD6XANSoaZJemdMItxIJ1C+3xA2MTgHa6GR0tg/ClqCS7jQ3hswGqOW8xB2BBviUzDmkndhT3lIhgp1SoMNDk+G8iF6GCcDjiMikNVRl+Du1VkPdnxSjEgNDSDqP8OEZbKJFQ1Lf4mkKkxyUHTI3v8W3Mm2FOPq/+gKd7ABnXYsaiEi4MjT4uUlSCIEHzjEpwXglTM1UQINBMl1WFTwgatRJJ2nSTdpgXwHlskah1Uah1AiFOoEE9NMgchKzgnK16uXfU8hTOvTqLm8gsbTeBPlgrV0HJf8TZatRERKaiBTRUUTsFEXtc23G+PYqOX4mXpUiGD2ISpMh13AbowEWN8exq5mZtmQu0qbiNseGSZSSokHbr/fA6VIIMAxe+DKGaICxEMbjl7c8LdxWhyVR0Jp0NywMrG4j5eWFMTgjOoAynrbA7YXy5bFT2P5LPJScM6kiCLelt/XFz7M9r/utIju2qUdIJCsNSvaWAbkbyPfrijLthFCqVPhJAIuOR23B9cBLHHIqkXFX0aJxT7UXZJy9NFn8zkuR/KIA959MUXjPaSvWPePVZ2BgXI0x/CqwoHoMRzOVqlQYHTD2Up6mM9R9TGDxYIYukNjGhim4qMNYCsTuBAPryHqMdrSJkRG0iZ9OWJzMcHplAwBUtMgG1vWcV2pmSYU3gwJvGHJ8noJO+hVOoPMk/1aMGIloO+8RfCVrlWgAcpJEk+s/oIwbwaoKvhKqBceERsN998VP3JPqxihmSrX6RBG9jfBzMGUQPhvcQdO5VZ5T9MN1cqvjPNBI9fPEtluHqywZ+AmbTIDHpfYb4S2tCFNHOH0GaoahstOk77TBClVEATJZrX5HpiPXKuabklR3YXUGMFiZgaTz3MWw9lM4xoVrwVCmRYm4gGLECemBMxn3LXM2H6DFWw03VA+fb4AoAMwTteZv1wdl8+VWyppYkt4Zi0AHVy328+uGOK5dRTo1I8Tli3nBgfIHCsxRApU3XwtqbbqqoQRNwZJ2wd2kHpuh+kadadS00YKbhhTEgG5VUIPsQfLCXXTr1kBlproGpamtZglTqtAvBB22GBuKVwe6YIi60JaBu3eONRJJM++CM+gdKDwFZ08RXw6ogSYtMDE6CqnQfw7Ni6aaSvulUCF21FSFpSLEbRcYV96oOCCtYVQ4JKWb/ADDwm5LTJMRuMQ1Cpp0QAe8B1SAZFxFxAxO8B4ElevSDs/49Uq7AjVzMglTeR54FrYGRpUCcRydAIahVDUDKSgZtAW9mLEOW2vffoMerIvcgU/igEqmprm2+86gLHrYHfA6p3tRKRlVYwdJ30mxgyJ9uZw/lsoGeoskR3pkBZOimaomRzYCYi1sWk6Kh8w/wpXSzirpOlqjEMQF1KGVZQmYMHSDz23wRm8rSUOFRZ+Ome8QNcwNOoq+ifOZiLTAjM33RK/eVCxrMgUuSqqE1eEG4JIHPDnDEDUgCLlgxYkkwUYlYJKgTF4mwvgWqY1K21QjM02M1WplyIEKBAtGnURLGIkITc/FyCaPCmLqXp03QmIUtCtz1ldgP4hqHmcSSU17igoXcGqLt4XV2pjSJgDSNo5nriv1uJNVpAQiCm+lRTUIILGZjcnfBVfQT6ol8zwkrUraUYUw9wCwdF1LLatYkAm07xhSZkAO4epZyusNFibaVOsfDBiLe2PZFy2ZpIWe9FZYO4drE+Jg1x5Gw2x7is0qTVJ12ACsF0CdVwECyfMknC+3xA2yR4Xx2pSdEYl1bwsX/ABKbAKSN7d4dpUg3549iEp1zmMt3tSJpsAAAAL8zaZsOcW2x7F85R0LcL2f/2Q=="/>
          <p:cNvSpPr>
            <a:spLocks noChangeAspect="1" noChangeArrowheads="1"/>
          </p:cNvSpPr>
          <p:nvPr/>
        </p:nvSpPr>
        <p:spPr bwMode="auto">
          <a:xfrm>
            <a:off x="63500" y="-939800"/>
            <a:ext cx="23622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g;base64,/9j/4AAQSkZJRgABAQAAAQABAAD/2wCEAAkGBhQSERQUExQVFRUVGR8aGBgYGBwYGBgcHRoYGCAYGRwaHCYfHR0lGhwbHy8gIycpLCwsGR4xNTAqNSYrLCkBCQoKDgwOGg8PGiwkHyQsLCwsKiwsLCwsLCwsLCwsLCwsLywsLCwsLCwsLCwsLCwsLCwsLCwpLCwsLCwsLCwsLP/AABEIAMwA+AMBIgACEQEDEQH/xAAcAAABBQEBAQAAAAAAAAAAAAAEAgMFBgcBAAj/xABAEAACAQIEAwYDBgQEBwADAAABAhEDIQAEEjEFQVEGEyJhcYEykaEHFCNCscFSgvDxM2LR4SRDcpKissIVU2P/xAAaAQACAwEBAAAAAAAAAAAAAAACAwABBAUG/8QALhEAAgICAgECBQMDBQAAAAAAAAECEQMhEjEEQVETIjJhcSOB8EKx8RQzUpGh/9oADAMBAAIRAxEAPwCSJJ9RhNXMCmDUayqNTegv/tgg0fFHl64q3bvioVPuw+MwzxyAEhT5mZjpp648rjjzfFnJ47IjsvqqVmc7kFm9XNx/5HFzAxCdlOFtTSWEFrxzHSfnibzWYWkut5jko+Jj/CvU/oL4R5L+JlqP4LeyI7Tca+70jovWqSKai56Fz0APPmfQ4oXDEak5JGqobmOXPSP39ME188+YzT96Sp3VQp+CCdAuDYHfqTjuZCs+suqttpQEvNgS4bSRN53PljsYcKww4e/ZojHiqLFQq61U/Pric4NkdTam5bYrXZvMF6y0tDEObFBqCRaX6Lzk7XxpeS4ZpUAD+vXHMyYZKdVoGOJ3sc2wPmaGsbwd1IiQcHrlxsDJ6C//AK4VWalSk1XRIEwx8UddKy30w1Yx7XuU3jvF2GpNlCHvUUklo8UjkVgbed42xTayK1QVKu7MXWnfTTBltEvuRaZ6YvPEuOcMVz/w7VGQ3ZaZQA7nxu6kn0B3xHUO0vDar6WyTLP/ADBVJ5HeAbRN4P742xUoxoVx+/ZWqeZDSNOkCCSLmdrevQYdzWVdKRqISlpYAmGUkASvkflzxaX7NcPYHu3zFIXBZdOZpr5k0wXQc5IAi/niK4j2QzCL36OlehN3otI0/wCYDYRc+nviq+a7BeNple4flVJBVzqIgpGkPcEoTq5wGAIg6cWjh/FSztTcFXSygkEkAQRP8Q/SMB9kuyIzmoUMzRJ0nXSbUr6Zs+0EDqJi07xiXocDo1qoP3uhUrKxSaSGoajkayDNRSSoBkqIA5zseSHJbDePktjlCpJVVEz03PPlfA3aDsnmatB+7o1GYiwiCbjmY+U9cS2Szj0Awy+XavUFnr92/dAgkFaEg6wDbVPI7i+Ipu1Nc1FbMV6gp6wHWmDq0kx4dHi1dLnCIR4yV9iUlFq+yC4R2PztGrJydZDT7pgJDhipBYhlMXAiBMc8aPWzBQ3p1AN5KMB84+mM3zPa7M0M4yDN1WoKzBday2mSV71WQEvBExB5bjF47K9sDVo0++I7xhJAgeGbEabH6Qd4w7yIu7Hursie21FKuTqkgymmonkwYKw9CrN8h0w19nXaMCqneKiN3a0RVA0O41hQWaNJcSgkxZd+WNC7ilUhtIOx2HIg3tcdcU3inYdkJK1fwySxJSyAksZVLQPKBbAfElGFfcGScVouAGmvVLJTIMqVgEVHWfGCRAN7iOWKTxntPGartmaA1Bl0UXCwsapY6labR4lsZsTE4gz2oamx7jWqU2Zwppu1IsbSCXDojfFDar79MdftYaygVUpV6ZQKyMniQgMq6K3xCLEb9JwdNqvvYEnYXk84zDvMmajd5qqumhayK+tkFPxQFbSTHlG4wZw3tlWFREzM5bu1BZ1pmahViyrUSIFNgSthuAQeWKjkuKV6BcZRqhDoS66dShgD4gokEgWDEc7jFpzHaJHpZaq3fOHD5dopI5QmirNoDAMQzXgm0EjaCz4dNNL9yVS0X3gPauVqOUVvvNZu48S0qtQLFMhw5ChkICfFJGmBiYamrKppqKTHwqGBWNNyrAXBgtcSOd8VfsNUpZmnTy9SKqpR01KbCQjlh4SpAZesm8zc4sSBtCmnU1MjlUGqdQSaZYyAdRIJuTywc5fFj80U0NUriDZPhAo1ni9HUI+LpqCgKDqgczY23wXWzVNwwKCnUVpMQTMyZNviHPocJy3EqnessBakKCkzqjczAuVOIfOcCCUzVZ20GRTU6iyjWO6X/MNgZvffCnGofpL8pg3rQbxBqVQXuHAjmRyAlQYMiLwD1x7FPzXF2StUFSqyd06o2hZJJgjSrTpAmCvOIBE49jHyU9zir/AqWVL6gzNcQDP3dKHfZmF0TyJG7f5eWKTxvs49Kt3ol/FqaZJa8mT1ONByeSRFASNMAgiLgiQR5EGffDr0Q24kYOMKVobwIaisuwF7n9TE4D7Z8B7yjRNiVYgyJABXlcXlR9cWXLZYJYCMQ/azMErSpKpZqjTA/wAtr+9/bCsOBYfmvYLjxiUXPdlEqeLXpqKIUkSpjkw3uehPpix9mOxSJTD5pIqm2kVGIKyIkQIJPIdN7xiY4XwtaINSoy6gLudlnknUzzFzJi2DquaWkhepKhV1admPIFz+STYKJYkgYfLPNrj/AJDhaXzBGWpLTQimiUqYuTARR5kWUepwM3G6bPpQGs3NmOikB16sPQAHrim5vtitaoVJ1MokIB+HT/YttP68gIM6ztJvzPT5YXwl6g5MvHSLvnu0JClVcE7eAaaanzCXN/XFcpZgVQ61qRp1LSUa1QCYZT+aP4WkbYFNUeo5jywhnO3IXGx+XTBxfH7meWRsDznZeqCDSfXRvLBNVRZlizJzvAldrWxVK2YmYIIBItEe0Wg9PLFufNPTHeISr05IidwCYIBggmx/1xx8lTzdSo9FBTzJpkVaVglUmwrUybCH0kzv641wnFq2Pxy5LZH9l+FZmqTUoHQqQj1ZYKjVRCglL7kXghTBMYsWS7Z5jLihVqFHWqgY1UEEXClHYL3dQ7SGFjzm+JDgPZQZZZqPqdo1qhK0jpuAw/5keYi3PFly3CUSmGcU6FGmsCVWQLnSgO0nUb23xnl5GObqEb+/t+45S3SIDs7m8pWzi5iij0aulxVREZaLq6lSVYCAdmsR8PM4meFPl8sSpTLZZEbu0KlAzK41KHZoIZmloJNsR3Fe0bvTq/dVVUpoTrqNqLbQLiAIvJtbFDyPacO9T7zTNWhXvmQohgR4RUpm3iAAjykWwUHKbtPS9BympKkXjtD9qNBVamrPVIMDunKgxaS6MLW2nFdyHb3K01Unh7d6JJPfupjcMIvY9SDsQTiB492Ur5MrUoFcxlKg1064AYEROmpY6WA5WBj2ERnuMd8T4FUaQLCGECDcbzvedhjTwUnfYrcXRdE7XZDMtRSpw1Jk6YzLC5IMkssEH/Od595bJUOG6tR7/LsgKfiaXRCT8RakZ3/MwjnjK+HUDqBXSx6MAQY5EHFt4fQb7x31NUQzrqBzIM3iWBiTP9DAZ1FKgJPZqlGjVVA9HRXWfEabgiN56j0IjBi8XQWqzSbmKg0g+5sR74ov3Z6algzpVRWYKpKuWaCJcSWgHYbiBi2die0LZnKqa/icEqxgAsASA2naeRFtjjDilzTcWVGV6KP2+7OpTrd8JZK5JLhpMCCVidJgXE9PcV7O5unTZhSqitTGkzoKioB4u7qSwJi1hYmY2xsfGuxGWzVOIKiZmkShB2Mr8O0i4xmHaj7Mq+VRmp/jUVliVWHUcyy3JsBcTtjXD2ZOLsF4T2UGYpqcvWKOFGtKkqApUFmDqY0ydm5G+BmQ8PqVqDE3phajLYgONU073VlIBJ3HTAXDHbMUilZ/CsMoXuww2XYgd4NNoLCN5xeuE9lu80/e5rQpKOXmiyDTCsI1qRvpJKkG0xeOXBtSdgdaPdn+CZjJ1GNOoqu8GjqH+NClyDq5AC8GZM4tvA69R01MDl3LtqQEaCt/Fq3MSTPK04dqO7JTUaatNRqQCzKB4PBO3ht74VQYVH0wdI8CSNgDqbvARe7CCehOM8pKa0wopJ7JHLpCU3eqNYBgsLkEwJ5zYX9cF1mJdVJQpqALE2UiDHQEjbFYzGZ0VWph3Yq0oGXwqttKlvWY3kEemCOJcWd6dQ04V1caNTQFaJkGDAixYjSJ3wGLP+pxmiWqHO1fZstWphAoAh0ciWFRXDkLF1JAsfM49hnilda4p5imtUilRbTq1HUbQFUmGm/iN/hIm2PYbl8jHGbUYtojgpOyl9g+NkE5SoVAH+BD6iovNJpv1YdPEOmLqRjHalWrRKBu6quYamwDB1Kmx1KFYxaBPzxovZjtWM0ulxproPxF5HlrUbweYix8oOH5FWw4yJ+MRuZRdRcyTGgRu150L0lgJPl5YNrVfDExIueg5nEXmswNSi6imAW0/Eim6Ul//o5G+6hWNrHGeWySZyvmirqSA1VpFFPyJEaqhFp0+ok2kXxWeM8QNRo1FkU6pm9Ro+Nuo30iAB0wjivGrgGA9WJ0m1KiDC018iPcg8tRxH57MBKdQt+RdTDaNgF8iSQLbb8sKalaS9RM7borvAsu5OZqCSqldQvu2uDYRA0nfqMTWWPXAnAcn3dIMRDuSx6wYAH0J98P7Eg+fvjVlyKU2l6AZXciQ7z645UfkCDp+Y9cCmpA8/liK+9H74fC3i0qQJJnSokDfpgIQ5X9hcY3ZMs4cEGTIgxcnkI89hi+cB4EKCBYBqkAMbW56ZH5Qem8TiF7P9lKgqLUrQiqQQp+NouLR4bwb4uFTNaQQoBP7+eM04cnt0h2NcdsKyOWRWuZIGpiRYDy9eWKz9o3FCadBbgM5aPJFsPTUQfYYnhUApxM6mknyX4R/VsU37RAf+GM2/EHv+GeflONMZRjHjFaCm9AORbVw/Oyd10L5F9Cr9T+uKVl8yEp1AFQnWFYMZsI0utwfiBmPLErn+KPTyxp07aqi1GboFV1UX6lp/lxV1BIYE+cbzjR48Ki79XYzE6RpP2d8bnv8u0OgHeAQdJEhHENPNkO0WPXA/a7sGxhssQRHhQgAETPga15MaWk+fLEL9n9FRnk0sfhqCOoNJ5B9CAfbGkNWtoPwyY8pxk8jI8OTlEGc6ejLuH8KenUVWQKwEujiCBJFgd5UAgifixY+I8SV9dOlADIYMEFFVlIWDNyREnrti01aYPhYSBsDf5HcexGIjOcHF2p+ElSrKx3k6vjjwjVBuOWA/1MZu5a/sUskX2CDLVqtRWpOQTctI1KCFDAX3ERsPrhvsRxk084pqVSRWc0XRrd3eFMEgDxgCwnxnDlehWbSleotOmAZp0vAsSGgODJBYLMRcnA9PhtGnS8QUut7ICoPxGWJDGBN7kxvh0Zxiqu2/YrlTNA4n22p5bN0suZLEE1WG1Ici45rzPQXnFuDBxI3G4/cHoRj57rUzVrVquYDBVmUBIfU4KoDsQNZBJPSLzB0D7Mu0zVKQy7t+LRUd2Tu9Pp5ldj5aThzrsZdh/az7MaGa/FpfgVpklAND/9S2AafzAjznFYyubfKZr7uj10X8lOugdFYkAlfFdI2Mj3xrKVdQ1C37Yj+N8CpZun3dVdvhYWZTG6nf22xTbaqwZrl+SEy+adkCIG1FhoMANYFdMzcbWtG99jILmD3aRqLFSWBCj4T4jqHLYRG2ILL5Z8m9JKnjA1aWIGkg2sRzggmdiMD182mWpgie7UsF1MGYz4mAudWwAA8hjmKXald9aAUmtMcfiQLHQTq1eFQbnaD8Ngu0mdvOMA5uoZZ6zDS6qoRSQs3lmmdZJN5EcrYgxxNgO/qVNFQsRoBAaYBAX8/MXWItOF161SpSd9LLoAapUcAkbbEwGHW8yfPEjgcf5/P/BbYZ/+R76tVFIgIEYqH1KCNIBELBIEmCSItzx3FboGrr10rQWXUDpY7mV1QN+hx7D3Br6WkDRXBmjIOptQ8UMZE9R5YsGV42ZWpHjS6nYgx1i48iDYxiskggKQZFgd7eRm3pGC6WTq6qYpXmFF+ZMCR6nHUaRrnFNGp5HtD31LvSoXSpOm8HTaSOmrkJmYGGqyhRVNT/DoS1YkxqqEAuOkgaKQjbWQNrjVKAyVJgp1tSCwLXqKVWivmTU8Z5eHAfa/ODLUKWSpha9QmcwJuTZzMGdbVJYDcBBbGOEOTBqymq9SrmNZkmowLA8ptA8lW3oBhWfzaVaiUdYFJTqqsT4SRJCyTfpbmfLAAz5VnSlYuIJNyg535mOeFqlJaahBpDyCxGpyBv6crDGvhvk/2/n9hqjuyVz3FATopFSSIBDSeVlVQSbemE0CYVEpOXki5A1G3IAnr1wX2Y7O1a7TTJWkFjvSBIM3CWmfIEb740DhHAaeXUaAWaL1Hu7db8h5D64x5J48S4pWJdLSRWuEdjazaTXK0QPyrD1D5EkaVHsTi35XJJSuiKrEQWgaj6tucEi3THSIxjnllIqhqPl/W2OaZtt/XPC2xzrhLYIo1Pp+mAuPcK+9UCi/Gp10/NhMr/Mp0+/lgoDb5f6YXSODhlaZfZj+Wywqu5MNPhVdLgqxnTqkALsRc88RFUFWYEQ1x6EWO2NA7c8JFCouZpgharRV02h/iB23LAmeoYfmGKj9xDlySTDsV5sykAzPQnn647OOcWuS6HquyxfZ5lZd6pklaek+TOw/VVf5nFu3J6W/fEZ2LymjKagAveOWjey+Bb/92JaiPi9ccfy58sjRlm7kJpsGBB3X6jr7G3thliVN7jlzI+fLC6sqwYctx1GHaizcXBEj0P8AvOMbBI+tSBBEBl5jf+xxXs3ws0wCgFSD8TfGgHoPEI579cWdqMT54YairCRIPP1wWLNLH+C02ir0XqnWVVH77wMajBSFPivquDKghuo64KyuXSlUFekwU0zqVwG8RP8Ay2WSwBEiSI3w9xDhqtJIJMGQpjVY/WeQN4wP3ooIal9ovYSRbnc72PTbHUhlWRXENbRrPCuIa1VwNJI8SnkeYOJQ3EjGPdnu2i5eqEu4qv8AiyNPd6QElTMNYAmw23xqmUzIMQZVuht1nGhJ0rHLaHOIZFay6GAPqJv1vjMOK8DqpX7t2VEWWRivgefEWABCoZJEGNgcaubeeAOM8HTM0jTaxizDcHf2vGBlBS36gyjyMr4llqYqs6sUEDSXYta1xJJBZrWAGHs/xYNQqIzE+BVs2pTaI02nSR6TgLiGSejUanWJY0x+ZZBWIkXMevWMQoZmeYYAjwnckCRIvM8sI+HdW+jPWyfoBEfvTQRldwBDags72IGlRcxvYb49hvheWlKtOlUKKwJAN/yMZkjUG5WjfbHsRKL02FFX0zPKOYIIkkHYE4sXA6+nOZbUAIqITBmRqBm3lisUq0rF9wOtj06XxNcOzQTM0i2yssEeoF58zjrZIm2cbLF2s4w2mmAWVmY1S2wLSQIbcG0yOuKjUcuzIpWJ8T7jrbqSefXEn2nql81Uo7JSbu5En4QF0gExOoYc4RT0MWCd3BAELr0iOU7NzJEnlhMP04W+wU+Kt9kVlVKI9NljVE6hcReQTcHF17K9ie9RXrz3ckhdjUGwmbqtiZ3PpfDvZzs8cy/3jMQ1NT+EpUrrg/EVP5fI7nyxfqbb+e+MfkeS/pXfqLc7EUaaqAFACgQALBR0A5DD8jHgMeYx6/1fHP8AyCtHXMe/LDSrvOFhMKUYjJVjbLjjgWHQfU3/AHjDo3vthtUnAPuiUcK46ovhxVx6ml8VJdFpCM7w5a1KpTf4ailTHzBHmGhh5jGQVw+UqtQqkjuj4SDyeGDL1VheORJ6kY2o0SLj+/risdt+zozCLWW1SjMmJJp7keZU3X/qI5434MnC4y6YXQ7w+Bl6AF/w0876QNx5z8zh5aBWQwIM4hOA50A92T4T8B9tvcXxN0Bv64wZLUzN2IzGGco+6HlJHlNyPmcEVVvgCs5Uhx+W/tzHywi1yKfYUy4DzClZYb/Q+uDK9ODKwJuPMEAifbDambbR/VsBK0ygUgNeLYhOO5NzNSnOsCDBMsNpiYJAt8umJ2tT03Hv544ySPIjB4czxS5ItaM478kvcIJsvMyYm0ked+uNK+yri5eg1BmBan+JSvcU5CspHKGII8m8sZ/x/gjrmNKf4bOGpoIUmYDDVvY6h7bYe7G1Hyufy1Uo6J3ncuSGiagKlTI6QY/yzyx6aPGcVJPs2KqN8oVOR2w6RvgSkYtgpGkeYwvoFkF2v4T39FiFlgLjmf8AfYT5DpjIuIUnpNBlQD8JKkjrN9QmZxu7X3xnXb/s3KmoLlFJaBJZLCYkSV/T0wLirsCSvZWNVRhUAYCSuoeAUzqYCGIJU6SQTbYE49iEy2aalUhZtYgMRPIx85jyx3AODj9Il3Hog3yEU0O1p3jV5iQJ9pw1qLsVU2sSeluXvh+lXeovcqSEW7QSVETG+3rthzuVuoYQo84It4Qed7zjo3XZ0Nrs4KjM2skksSxYm7Mblz1JM4tvZPgRzDlqmvQu8MVDHktvmSOUdcVyjw2pVrKgHjqsAkCF8WzeSgX8gMbDw3hiUKa06fwoN/4jzY+p+kDljn+Xl4x12zNkYUq35e1vl5YeAwlUx57Y5K0ChbuLDmccKXnHUSRh5adsErfYXZwDCiuHVp444UbEH5n9sMrQQNUH1thapIBw6aN/QDl7nHdOk3254XFW7JQ3owqgL9PPD7L5RhpQNQnmY+eDcSwnu7b/AFwPVpRePbr1GCTRG0qT05/LDREemGzjXoQzjjOQ7ivpWywHTladh6bfLFh4bnA4VrQwv5H++OdscnNINzpGf5WIDD2bS3t64hezOZPjUnaGUf8Ai3/zhWVKcOXsZX8kyw1QOWAatPV6c8H1ojAR2jHPlpkkeybSkc0PU7Hb5bY46HcWIwzlqkPBsCIPSdx6XwTY+uKl7lCKbz69P3wMo0tHI7eRw4QZ1C0f2jHj4lnn+mAv1IRPaDgTZqmFQqrU2DlmIEKfCTJ6b4haPZZkrUEq1Kt3VlZQDTMsACCGNyRH1xcK1fSjPeQhmN7XgfL64F4VnKZqqKhvJalqNgbAzezzcct98d3wsl4uKfQam1o0gnc8yTh3lhpv1/vh4dMbmPZ4jAueyutbRqXbz5R7jBa7YQ2BIYr2r7NLRdqlM6aTGVAB/Deb0xzgkiDyFuWPY0ftNwlXVgw/Dq2aLFW31Dz59DEHHsWpr+oW2l2fP9OsQulkBXYXK6T1sYJ9ZxJ5WlpBYBSViJJDX5rFjHngL7zqBW5PLUfmb88T3ZThv3mtTQgaYmpIBOkTIHQnYG2+H5ZUrZok7TLl2J4IFQZhk0s4imCQdKG02Fpi3l64tCkc8eC7DYdByG0DyiBhRUY4GSTnKzMeJHLCkXHKa3wRRpnkJ9L+mBXuElZ6kt8O6umOIszh1UwxK+g0N6J3wki4GH2MeuE001XH9f0cRx9EWOUQBZtjz6Hz8vPDtalFsNFMP5dzGncjbrHTD4V9LKYOQdpwxUWMHsgjfywNXHLAThRY9UuAY5ThhmPPDqToWPcbixw2Wm3PEl1ZAHP0QyspuGBHsRGM9ytQ0cwA3Jih85/3jGi1ljGc9rR3edI5VUWoh6MJRh8wD/fA448m4icsL2i3ydMfw2OBYthzI5nWqv8A/sUH6X+s4bqrbznHMyJ2LB3p+A9TfBCgOqtzi/qN/rhNYY9kWEOp3B1D0Nj9QMRO00CIB/KfbzwgjS0kWNsOZinI9L+mG1qalvvzwH3LGs0JSopPhKNyBjwm+K1mMjAOpbEaZWY3BkgXFwOWLLVrFF1iAVVje4+E2Prhfc061MVaYKk8vyzzB6Xx0vFUuFx9PQq0W3spxHv8nSYmXQCm/M6lAufUQffE3jPeymdFDMMCYSqArjkGHwv5WLC29vfQcdTHkU1o0J2hQtGEvjznHWwwIHzGXDoy7yDHsCR9cew8nxD+vLHsBOKb2Gq9UfMdPKFdM3ZQSVmRfYrFvWcaZ9n3CRTomsRDVjaREIpIj3cMfZcZ7kWaoq93qY6goLE7mIEAxv5nG1ZfLLTRaa/CihB/KAJ94n3wPmzaXH3BnJ9DiDrhYubADlA+WEFZxVO2/bM0AcvQaKsfiuN0BAOhD/GZufyiwuZHNw4nklSBivQM7Q9vKWXY0qYFSqDDMb06Z6GDLNe4sBzNiMQPA81Vz+cVaj1XFI96WV4RQhB06B4fESq2E3OKOF6CxGw8t8bV9n/ZT7plgXEVawDOOYXdaflHPznyx03jjjj8vf8ANl1ssFCmcLZb9MO6uQ2w29p/XGbioxLG3XDlOnpAHPHKaSw+eDGQGRzGx3t08464GEOTsjBiBho2II3Fx/pghlw3UXri5Ig5WvcbG49DtgaocP0fgA6WGGXEYqe1ZEeo1JWOh/YHCHE4boMSzAfwyPY3+hx0VetsJ5WixqoORxnn2oUyPu1QcmqIfdUcfVT9caNWXFM+0NP+GQzGmspEyR8NUcpPPpi8Eqyr+ehGN9k86KuVpwb0y1Nh/CdTMPmrD5HEjWsQPMfritcJ4/odNehRU8LuHN4MI7AmAbz1gmQOdnrT7jf54x+bj+Hlv0ezNJCaq4Yo2qD/AD+H9wfmME5m/v8Avf8ATAucGxG429r4zQfzAsfq+H0+uB3OlgeRF/8AX1/1wfmoJMfCbj0N8BFLEdNvTFdOiMD4o2mlV9AP+5gv74iuBcR0uycmE+43HuJv5DB/aCr+ACWA1uBB5x47QN7A4rmReKye/wChnHY8VOOPl+SNFlzVYEfpOxHMe37+eLn2S473qd25l6YsTu6cj6jbz3xmVd3pO1OpewdTMgq1wQY9QehU4keHcTaky1EMFb35jofUYbNuE1P37LT4s1s4VOBsjnVqIHHoRzVhup9MPqcbltWjQKXcHpv7Xx7AufzIppLbEwbxYgyZ5W/vj2EZcqi6YyKVbMI7A5Rqmfp6tMU9VQi35Rb/AMiuNdj6Yz/7NkVq9d1HwoFnrqbf5IcGdq+26hXpZVwSB46oaI6pSI3PLWPQHnhWeMs2Xil0hVOTC+2PbgZbXRoMpzAs7yCKPko/NV8vy872xmdOrKlmmTcHqSZMyRc9b4RWomNYHhmIiWA8uU44iECVDLyJcC/l5fPG/HijCNRGtJIu32Z9lFzWZaq6k0aBBKmYd/iVIi6iAx/lHPGxFyT5zfEF2E4X934bQWAHqr3r25v4v/WB7YnothM5WwZMSBFhhqrbDwwwxnGafQIvKi0+37/vhReCMOLQ0qBaRM9ZJJ/f6YbqYlOKRB51v67YTVQGOR+nv0jHKZt6Yhe2lYpw3PMDfuGUfzkIfoT88NilN17kSthPCOPZevqFKtSrAEaijSUJIAJH8MjfbzwRmkuRzE/1+mME7N8fbKZmnXk6VMOtoambOh8tNxvcCMb5XuAQZ5A/xCAQfdSMDnx8IhtUBUzFQRzkfMRhWYGGqzxB6H9P7YdqnfHOT7RQ0TO++Kp9oS/8E/k6eXMj98WlmEc5xUftDqD7kRMa6iC/lrf/AOcXhd5Yr7lMzGhm7kE+GYP6ETuJ8oxpHZrjgzFAAmatMaXvdhsKl9yRAPn64y14FrEbzz98SHC+JnLVEqKCbQR/EpNx8vqBjr+X46z4+Pr6Fzja0awpt54QqbnCMjnkrUxUpGUfbkQRup6Ef6HbD4SwGPJyTg2npmWhVJJRfIR8sM1F2I9D5DBCWAjlhLrabAASSdgOp8sRO3ouirdoKg1d2QrGmmvSy6okkzvOoiBblG+GOGcPbvQ0KQKRdoJKqCwp3g2Mk4jeMZnvMy9VGIJZVpkMB4LICSGOkc4Mb4k+DU3RToqsKkaiph0YA/FYTuRNjvznHp8WJKCi36DapB3EqHfUXKgmp3iBCbQgQKVmfhJO5j4RgZeHVFprqU3U6hHwkEjSSLG0XHUYdHGFKAaQhBJJ+GTNxEAwdxvbBBZXcNr0IAQLbACAxE3JMXER7TjI264tDHCMtsu3DWFEsPiDQWIvJI3jrHIYnkcRMiI35YzTKcbdGOpgwWmACsk6hb45uPIgEYLp8ZITUXNjqCyArMDI1H1gSeRONGObguK2N4KXQVxDtIa2aFJdPcBS4I+JoBF55SVOkC48sexRFq/igKSDLeIXAYyxlVEkagQR0PTb2ByeNHK+Uuw1EruXzjilWpI5AcKWUW1BS0AncgaidP8ApjmVZGouIPeA22iIHnMzPLACwkMTLTttHuDe2CMum7bFjOOm40Ka4DqcuoEW5nrgvKguwpqPFUISQYMsdI+pGAVJJnYD64luz6j73lgx0r39IE9B3in9YGBF1bPoBqQSFGygKP5QF/bHCcLq7t1k4bjGFlM4FtjtJBqAHK59sdY49lraid9vnefoBil2QXmKvinrv6b4RUGOVbzhKGV9D+t8VJ7oiPUm3xXvtJr6eF5v/N3af91ZP2nE6hufTFM+17NaeHBZg1K6D2RXc/WD7DBYXc4oKK2YqzCBf35+2PoXspm+94flXPOgg90mkf8A0GMAo0lBUjxAEb/oRjZ/s24iKvD1HOlVqU/OCRUE/wDf9MafM/2xkiwVzhRew6f7R+uOVh/phqnU8MY4T7F2JY4oP2q1T3WXQRBeoxHolNR9XPzxfKh54z37QYq10QEHukAZQw1Szs5AU3mAvsMaPCX6yfsCnTM9qOdmnSNuf+8YdqVoIESNIgj05eeDsz3RqHTTCgC4e9zMzEC2w2gAbm+ENmEURUpBgIIZXKMP+ncfMHHftN0OTvQZ2b7QVcs8UpYN8SMJViJi1yGg7jF/4X2py9c6VfRU506sIwPMAzpa/mD5YzsV6cTTLQokhyJMnkUHTyG+2EPWhvw2DCZAdL8rauY5W36DGPyfDx5/qVP3AceT2a01dVF2DWJ0oQ726BT+sYp/a3OVK1JgIWkI/DLQ7MZjV+V9jCja++K3leLusoSFA5gSI8huPMgzE4llFQ0QFBqK0i8QIkglW5CbdL4y4PCjgly7fuKpxZHJwZlkbHQGIIIIkSBcQTceXnh3xkXgGn4oJggbEADwnlI8hgnheeQoVemr1FJsFAkWHi0RYRzMC554fptTqKF7vQ3JkBiLHUSsoSAOYGNspOw+bkyPo5ltRU6irflnw25x19ME1aNcKpktIIExIv8AC0xzMg74k6XD8o0l9JAgNpLNV3AmCAVsZuIPW2CAaNNKgpaHpusS6qj0zca9RUvIGxBwDavYyU/ZAGQrMyxqkAmQAQRt/ELgGfnhWZB1aWXWAFI0+IaWE6wN7GQbCCDiRyiFkVkYQoIDDxNqN7zaGOw23wXkuGipUppUbuCWIU6RrspckbjxEACDvy2wmDUpaQ1XXIgaFFKTlizCUdQQLSVKBiCJC3MkSRvG+O41enxGmjFKdBELTLBQWbVdpLg2LXx3HShgkl2KeR+h85tpsrERyIE+2JSnlgRz25X2xGJWI8LX9bjDlZ7C+nmOXlgH2DJc3SHoAaD7YN4TmNOYyzSAFr0iZ6CopMdeuI+rJJY3j/YY9UDd2x0ybge/MYpdgxVSPprNCGbyb3POcMFsJyOaNWjRqAyatJGJ6lkB/wBcKBjYzjBk0yNbOPMf1thx4UAe59Tf/bDBYkgf1/UY7Wqk4UpJJso4Rjy44DhIN8BZZ1dzjK/tk4iKlajl1P8AgAs+x8b6fCehCLP84xonaDtAmSy7V3u3w0k311IJAI30jcnoMYBnRVeozO4qNUJcvMhyfETeLknaBGNvi4/6xkdbBoVWYAgz0P0xf/sk4kq1a2Xm1ZddPqWpaiV90Zj/ACYoQyUAM0n15bmMc4XxFqNdK9KzU3DJzEi9/I3BHScbZwWSLiNq0fRFQz+uBFeJGE8O4omYopWp2RxMG5U7FCRzBkekHnj2rxf1yvjy+ROLpmSXZ2pUAuxhQJbyAuT8gcYtnOLvVY1Xdjrctbz6DyAAxo/brivcZKpHxVvwl/mB1f8AhPzGMyRkWmqsYlp/lgyB5mR8sdXwMdQc/cKEb2ep8Yrd1A06SZPg8RiNyfi5WvjrcSDR3lFCBvoAptf+EgEbciCMN8Pz6LVuG7vdSLsh8psfPBByyusox1AmdQ0ptIIJva8gj3x026fQxqgXM90GD0yzqd1cAODcQY8JtzHyGFEIQI3AFpJjzmBA2w9RyLaXIKfhbkQSQTuBPiFuXlbDtGkho6VpoziTJYo5U7ABoB9LkTipSC0wXvbWJJHPyNjtbniS4VxUpUUqUpEbMFnkZkk7kW88AU3RHJUA6ZFtRU2ImSBFicdakp0gGFN5tIPPb9MC0A4+hOpXarrqBlD1DqUQQCQ1zqAsxgi/XcY6uVfQGalUWm+oHT4NZGiTHMAEiYg6ud4iQSWt+UfmWVgzupMeflfBrIjs62Woo1LoqKEKjcAk62baBJ2NhhdMHi4uxyhXphl0IFIsNI8UXMTYc+V8SOUpJ4WZ6jFlbXSZlhQCAo1MJDcweUCDiEzCyFLNOwBhdU3OwibfmJPO9sHUs7UpzOphEtCqZ1LzaIAiPh364FodFpInqHHg2ok1PhAYHUQoB3Y6dJJJA1KW2jbHqPE0YRpVShGkhSWEAMCNIm8A4gaGZbuxKkqCQEXwvp3BncgTaPrjmW4pTK93paoxiZkiZnZiCOQgCbEzfC3C3aI37Gm5Di/eC1PU8AgggLUFpIbZYm6tHucewF2G4cKdD7w0mpWsCd+6pnQs33ZlLH+W+PY6eNPirYloxjMLzjCSCV6xfa49sOs+EVKN/iEgXgWuJv8APGeIcOrHHr+Em/iF426/rh2dVMlbAczubx7e+Iv7zbSw2+UYfpBoIG025YJwoua9TZ/sy40auU7gnx5bwgGZ7tjqU+3iX0UYuGsc8YR2N46+WzlOpMpBSqoJ8SEEGBzIMMJ5rjcKGaVlDqQysAVYbEHYjHK8pOEr9wGh1HmTfoOnnjjVIwk1TF/XDNeqApZiFUbsTCj1JtjJzfSKH1bA/E+KU8tSatXbSg+bH+FRzOK7xj7RcrRRu6IruvJWASZi7G5H/SDjMeL9raubqd5WcqynwhWIRU/hVCDbmSZJ5414fHlLcglFsI7S9o6mdzPeuyqiAilTs6IsfDBszH8zcyeQAxG0KbBiCqFYLCzcjupH5gDM7CL4FzeaDHUiqJJ+EaTvubwR7YYWrUQiJNzttHMeeOpGL6G7Hc7lXmG1FSZ1NbbdZ5nlh16FNdyZ5AKJj3wXl86SpmQjRIN9MXsD05H2wrJ011wzfCJJHNRJJEgjbEcmDslux/ab7q5Ri3c1SPDMmmdu9/YjmB5DGkvUmCL7QReZ5jqIvjJMzmWqVNICMGIUQPEsmwknyxYeF9rjSpPSZGLIrGgxIvBFj5XJESeXTHM8vxpZWpQ79QZY3LaRFfaHxc1swaat4aI0CNi+rxtfnPhkckGICnT8Q1LMR4Z3BG9r8hbHc/qOvUpJn4ipWCY64cenoAKm4APign++OjCPCCihqVaBaNMyCFsW3I5/X9cP5XLtVYwIEx0A/mJCH5zj1FZEt4SsyB532kQMP1abaFDBgBMBWXQJ56AbNgmyuLH6uUVW0gohPPUKhuB/CAL8unXAVTNVA+lR4lJBB8OnTzJm0evLEjwurSUjWjHSQPCoDE3sdRKG0WN8Jp5fSXFRF0kQrWaLkwdMXFgYgg4FOuwFrsg8vnSr6iNRWSpkC/KZBkeXP0nEnSzv3giUBPUACF8wqjnztGFZiqHLP3iIQApARkgH8oMQY22vhOTrataKpawIYrLgL+VdIFiTeQRYYZLa6JKPLdCkylRgO7J0gnSNasJ6b6R1jc45V4eUqyCag/iB8MxJSBO0iRhdUyFC6gjNBk3vedIfTI/qMSGXD6XANSoaZJemdMItxIJ1C+3xA2MTgHa6GR0tg/ClqCS7jQ3hswGqOW8xB2BBviUzDmkndhT3lIhgp1SoMNDk+G8iF6GCcDjiMikNVRl+Du1VkPdnxSjEgNDSDqP8OEZbKJFQ1Lf4mkKkxyUHTI3v8W3Mm2FOPq/+gKd7ABnXYsaiEi4MjT4uUlSCIEHzjEpwXglTM1UQINBMl1WFTwgatRJJ2nSTdpgXwHlskah1Uah1AiFOoEE9NMgchKzgnK16uXfU8hTOvTqLm8gsbTeBPlgrV0HJf8TZatRERKaiBTRUUTsFEXtc23G+PYqOX4mXpUiGD2ISpMh13AbowEWN8exq5mZtmQu0qbiNseGSZSSokHbr/fA6VIIMAxe+DKGaICxEMbjl7c8LdxWhyVR0Jp0NywMrG4j5eWFMTgjOoAynrbA7YXy5bFT2P5LPJScM6kiCLelt/XFz7M9r/utIju2qUdIJCsNSvaWAbkbyPfrijLthFCqVPhJAIuOR23B9cBLHHIqkXFX0aJxT7UXZJy9NFn8zkuR/KIA959MUXjPaSvWPePVZ2BgXI0x/CqwoHoMRzOVqlQYHTD2Up6mM9R9TGDxYIYukNjGhim4qMNYCsTuBAPryHqMdrSJkRG0iZ9OWJzMcHplAwBUtMgG1vWcV2pmSYU3gwJvGHJ8noJO+hVOoPMk/1aMGIloO+8RfCVrlWgAcpJEk+s/oIwbwaoKvhKqBceERsN998VP3JPqxihmSrX6RBG9jfBzMGUQPhvcQdO5VZ5T9MN1cqvjPNBI9fPEtluHqywZ+AmbTIDHpfYb4S2tCFNHOH0GaoahstOk77TBClVEATJZrX5HpiPXKuabklR3YXUGMFiZgaTz3MWw9lM4xoVrwVCmRYm4gGLECemBMxn3LXM2H6DFWw03VA+fb4AoAMwTteZv1wdl8+VWyppYkt4Zi0AHVy328+uGOK5dRTo1I8Tli3nBgfIHCsxRApU3XwtqbbqqoQRNwZJ2wd2kHpuh+kadadS00YKbhhTEgG5VUIPsQfLCXXTr1kBlproGpamtZglTqtAvBB22GBuKVwe6YIi60JaBu3eONRJJM++CM+gdKDwFZ08RXw6ogSYtMDE6CqnQfw7Ni6aaSvulUCF21FSFpSLEbRcYV96oOCCtYVQ4JKWb/ADDwm5LTJMRuMQ1Cpp0QAe8B1SAZFxFxAxO8B4ElevSDs/49Uq7AjVzMglTeR54FrYGRpUCcRydAIahVDUDKSgZtAW9mLEOW2vffoMerIvcgU/igEqmprm2+86gLHrYHfA6p3tRKRlVYwdJ30mxgyJ9uZw/lsoGeoskR3pkBZOimaomRzYCYi1sWk6Kh8w/wpXSzirpOlqjEMQF1KGVZQmYMHSDz23wRm8rSUOFRZ+Ome8QNcwNOoq+ifOZiLTAjM33RK/eVCxrMgUuSqqE1eEG4JIHPDnDEDUgCLlgxYkkwUYlYJKgTF4mwvgWqY1K21QjM02M1WplyIEKBAtGnURLGIkITc/FyCaPCmLqXp03QmIUtCtz1ldgP4hqHmcSSU17igoXcGqLt4XV2pjSJgDSNo5nriv1uJNVpAQiCm+lRTUIILGZjcnfBVfQT6ol8zwkrUraUYUw9wCwdF1LLatYkAm07xhSZkAO4epZyusNFibaVOsfDBiLe2PZFy2ZpIWe9FZYO4drE+Jg1x5Gw2x7is0qTVJ12ACsF0CdVwECyfMknC+3xA2yR4Xx2pSdEYl1bwsX/ABKbAKSN7d4dpUg3549iEp1zmMt3tSJpsAAAAL8zaZsOcW2x7F85R0LcL2f/2Q=="/>
          <p:cNvSpPr>
            <a:spLocks noChangeAspect="1" noChangeArrowheads="1"/>
          </p:cNvSpPr>
          <p:nvPr/>
        </p:nvSpPr>
        <p:spPr bwMode="auto">
          <a:xfrm>
            <a:off x="63500" y="-939800"/>
            <a:ext cx="23622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g;base64,/9j/4AAQSkZJRgABAQAAAQABAAD/2wCEAAkGBhQSERQUExQVFRUVGR8aGBgYGBwYGBgcHRoYGCAYGRwaHCYfHR0lGhwbHy8gIycpLCwsGR4xNTAqNSYrLCkBCQoKDgwOGg8PGiwkHyQsLCwsKiwsLCwsLCwsLCwsLCwsLywsLCwsLCwsLCwsLCwsLCwsLCwpLCwsLCwsLCwsLP/AABEIAMwA+AMBIgACEQEDEQH/xAAcAAABBQEBAQAAAAAAAAAAAAAEAgMFBgcBAAj/xABAEAACAQIEAwYDBgQEBwADAAABAhEDIQAEEjEFQVEGEyJhcYEykaEHFCNCscFSgvDxM2LR4SRDcpKissIVU2P/xAAaAQACAwEBAAAAAAAAAAAAAAACAwABBAUG/8QALhEAAgICAgECBQMDBQAAAAAAAAECEQMhEjEEQVETIjJhcSOB8EKx8RQzUpGh/9oADAMBAAIRAxEAPwCSJJ9RhNXMCmDUayqNTegv/tgg0fFHl64q3bvioVPuw+MwzxyAEhT5mZjpp648rjjzfFnJ47IjsvqqVmc7kFm9XNx/5HFzAxCdlOFtTSWEFrxzHSfnibzWYWkut5jko+Jj/CvU/oL4R5L+JlqP4LeyI7Tca+70jovWqSKai56Fz0APPmfQ4oXDEak5JGqobmOXPSP39ME188+YzT96Sp3VQp+CCdAuDYHfqTjuZCs+suqttpQEvNgS4bSRN53PljsYcKww4e/ZojHiqLFQq61U/Pric4NkdTam5bYrXZvMF6y0tDEObFBqCRaX6Lzk7XxpeS4ZpUAD+vXHMyYZKdVoGOJ3sc2wPmaGsbwd1IiQcHrlxsDJ6C//AK4VWalSk1XRIEwx8UddKy30w1Yx7XuU3jvF2GpNlCHvUUklo8UjkVgbed42xTayK1QVKu7MXWnfTTBltEvuRaZ6YvPEuOcMVz/w7VGQ3ZaZQA7nxu6kn0B3xHUO0vDar6WyTLP/ADBVJ5HeAbRN4P742xUoxoVx+/ZWqeZDSNOkCCSLmdrevQYdzWVdKRqISlpYAmGUkASvkflzxaX7NcPYHu3zFIXBZdOZpr5k0wXQc5IAi/niK4j2QzCL36OlehN3otI0/wCYDYRc+nviq+a7BeNple4flVJBVzqIgpGkPcEoTq5wGAIg6cWjh/FSztTcFXSygkEkAQRP8Q/SMB9kuyIzmoUMzRJ0nXSbUr6Zs+0EDqJi07xiXocDo1qoP3uhUrKxSaSGoajkayDNRSSoBkqIA5zseSHJbDePktjlCpJVVEz03PPlfA3aDsnmatB+7o1GYiwiCbjmY+U9cS2Szj0Awy+XavUFnr92/dAgkFaEg6wDbVPI7i+Ipu1Nc1FbMV6gp6wHWmDq0kx4dHi1dLnCIR4yV9iUlFq+yC4R2PztGrJydZDT7pgJDhipBYhlMXAiBMc8aPWzBQ3p1AN5KMB84+mM3zPa7M0M4yDN1WoKzBday2mSV71WQEvBExB5bjF47K9sDVo0++I7xhJAgeGbEabH6Qd4w7yIu7Hursie21FKuTqkgymmonkwYKw9CrN8h0w19nXaMCqneKiN3a0RVA0O41hQWaNJcSgkxZd+WNC7ilUhtIOx2HIg3tcdcU3inYdkJK1fwySxJSyAksZVLQPKBbAfElGFfcGScVouAGmvVLJTIMqVgEVHWfGCRAN7iOWKTxntPGartmaA1Bl0UXCwsapY6labR4lsZsTE4gz2oamx7jWqU2Zwppu1IsbSCXDojfFDar79MdftYaygVUpV6ZQKyMniQgMq6K3xCLEb9JwdNqvvYEnYXk84zDvMmajd5qqumhayK+tkFPxQFbSTHlG4wZw3tlWFREzM5bu1BZ1pmahViyrUSIFNgSthuAQeWKjkuKV6BcZRqhDoS66dShgD4gokEgWDEc7jFpzHaJHpZaq3fOHD5dopI5QmirNoDAMQzXgm0EjaCz4dNNL9yVS0X3gPauVqOUVvvNZu48S0qtQLFMhw5ChkICfFJGmBiYamrKppqKTHwqGBWNNyrAXBgtcSOd8VfsNUpZmnTy9SKqpR01KbCQjlh4SpAZesm8zc4sSBtCmnU1MjlUGqdQSaZYyAdRIJuTywc5fFj80U0NUriDZPhAo1ni9HUI+LpqCgKDqgczY23wXWzVNwwKCnUVpMQTMyZNviHPocJy3EqnessBakKCkzqjczAuVOIfOcCCUzVZ20GRTU6iyjWO6X/MNgZvffCnGofpL8pg3rQbxBqVQXuHAjmRyAlQYMiLwD1x7FPzXF2StUFSqyd06o2hZJJgjSrTpAmCvOIBE49jHyU9zir/AqWVL6gzNcQDP3dKHfZmF0TyJG7f5eWKTxvs49Kt3ol/FqaZJa8mT1ONByeSRFASNMAgiLgiQR5EGffDr0Q24kYOMKVobwIaisuwF7n9TE4D7Z8B7yjRNiVYgyJABXlcXlR9cWXLZYJYCMQ/azMErSpKpZqjTA/wAtr+9/bCsOBYfmvYLjxiUXPdlEqeLXpqKIUkSpjkw3uehPpix9mOxSJTD5pIqm2kVGIKyIkQIJPIdN7xiY4XwtaINSoy6gLudlnknUzzFzJi2DquaWkhepKhV1admPIFz+STYKJYkgYfLPNrj/AJDhaXzBGWpLTQimiUqYuTARR5kWUepwM3G6bPpQGs3NmOikB16sPQAHrim5vtitaoVJ1MokIB+HT/YttP68gIM6ztJvzPT5YXwl6g5MvHSLvnu0JClVcE7eAaaanzCXN/XFcpZgVQ61qRp1LSUa1QCYZT+aP4WkbYFNUeo5jywhnO3IXGx+XTBxfH7meWRsDznZeqCDSfXRvLBNVRZlizJzvAldrWxVK2YmYIIBItEe0Wg9PLFufNPTHeISr05IidwCYIBggmx/1xx8lTzdSo9FBTzJpkVaVglUmwrUybCH0kzv641wnFq2Pxy5LZH9l+FZmqTUoHQqQj1ZYKjVRCglL7kXghTBMYsWS7Z5jLihVqFHWqgY1UEEXClHYL3dQ7SGFjzm+JDgPZQZZZqPqdo1qhK0jpuAw/5keYi3PFly3CUSmGcU6FGmsCVWQLnSgO0nUb23xnl5GObqEb+/t+45S3SIDs7m8pWzi5iij0aulxVREZaLq6lSVYCAdmsR8PM4meFPl8sSpTLZZEbu0KlAzK41KHZoIZmloJNsR3Fe0bvTq/dVVUpoTrqNqLbQLiAIvJtbFDyPacO9T7zTNWhXvmQohgR4RUpm3iAAjykWwUHKbtPS9BympKkXjtD9qNBVamrPVIMDunKgxaS6MLW2nFdyHb3K01Unh7d6JJPfupjcMIvY9SDsQTiB492Ur5MrUoFcxlKg1064AYEROmpY6WA5WBj2ERnuMd8T4FUaQLCGECDcbzvedhjTwUnfYrcXRdE7XZDMtRSpw1Jk6YzLC5IMkssEH/Od595bJUOG6tR7/LsgKfiaXRCT8RakZ3/MwjnjK+HUDqBXSx6MAQY5EHFt4fQb7x31NUQzrqBzIM3iWBiTP9DAZ1FKgJPZqlGjVVA9HRXWfEabgiN56j0IjBi8XQWqzSbmKg0g+5sR74ov3Z6algzpVRWYKpKuWaCJcSWgHYbiBi2die0LZnKqa/icEqxgAsASA2naeRFtjjDilzTcWVGV6KP2+7OpTrd8JZK5JLhpMCCVidJgXE9PcV7O5unTZhSqitTGkzoKioB4u7qSwJi1hYmY2xsfGuxGWzVOIKiZmkShB2Mr8O0i4xmHaj7Mq+VRmp/jUVliVWHUcyy3JsBcTtjXD2ZOLsF4T2UGYpqcvWKOFGtKkqApUFmDqY0ydm5G+BmQ8PqVqDE3phajLYgONU073VlIBJ3HTAXDHbMUilZ/CsMoXuww2XYgd4NNoLCN5xeuE9lu80/e5rQpKOXmiyDTCsI1qRvpJKkG0xeOXBtSdgdaPdn+CZjJ1GNOoqu8GjqH+NClyDq5AC8GZM4tvA69R01MDl3LtqQEaCt/Fq3MSTPK04dqO7JTUaatNRqQCzKB4PBO3ht74VQYVH0wdI8CSNgDqbvARe7CCehOM8pKa0wopJ7JHLpCU3eqNYBgsLkEwJ5zYX9cF1mJdVJQpqALE2UiDHQEjbFYzGZ0VWph3Yq0oGXwqttKlvWY3kEemCOJcWd6dQ04V1caNTQFaJkGDAixYjSJ3wGLP+pxmiWqHO1fZstWphAoAh0ciWFRXDkLF1JAsfM49hnilda4p5imtUilRbTq1HUbQFUmGm/iN/hIm2PYbl8jHGbUYtojgpOyl9g+NkE5SoVAH+BD6iovNJpv1YdPEOmLqRjHalWrRKBu6quYamwDB1Kmx1KFYxaBPzxovZjtWM0ulxproPxF5HlrUbweYix8oOH5FWw4yJ+MRuZRdRcyTGgRu150L0lgJPl5YNrVfDExIueg5nEXmswNSi6imAW0/Eim6Ul//o5G+6hWNrHGeWySZyvmirqSA1VpFFPyJEaqhFp0+ok2kXxWeM8QNRo1FkU6pm9Ro+Nuo30iAB0wjivGrgGA9WJ0m1KiDC018iPcg8tRxH57MBKdQt+RdTDaNgF8iSQLbb8sKalaS9RM7borvAsu5OZqCSqldQvu2uDYRA0nfqMTWWPXAnAcn3dIMRDuSx6wYAH0J98P7Eg+fvjVlyKU2l6AZXciQ7z645UfkCDp+Y9cCmpA8/liK+9H74fC3i0qQJJnSokDfpgIQ5X9hcY3ZMs4cEGTIgxcnkI89hi+cB4EKCBYBqkAMbW56ZH5Qem8TiF7P9lKgqLUrQiqQQp+NouLR4bwb4uFTNaQQoBP7+eM04cnt0h2NcdsKyOWRWuZIGpiRYDy9eWKz9o3FCadBbgM5aPJFsPTUQfYYnhUApxM6mknyX4R/VsU37RAf+GM2/EHv+GeflONMZRjHjFaCm9AORbVw/Oyd10L5F9Cr9T+uKVl8yEp1AFQnWFYMZsI0utwfiBmPLErn+KPTyxp07aqi1GboFV1UX6lp/lxV1BIYE+cbzjR48Ki79XYzE6RpP2d8bnv8u0OgHeAQdJEhHENPNkO0WPXA/a7sGxhssQRHhQgAETPga15MaWk+fLEL9n9FRnk0sfhqCOoNJ5B9CAfbGkNWtoPwyY8pxk8jI8OTlEGc6ejLuH8KenUVWQKwEujiCBJFgd5UAgifixY+I8SV9dOlADIYMEFFVlIWDNyREnrti01aYPhYSBsDf5HcexGIjOcHF2p+ElSrKx3k6vjjwjVBuOWA/1MZu5a/sUskX2CDLVqtRWpOQTctI1KCFDAX3ERsPrhvsRxk084pqVSRWc0XRrd3eFMEgDxgCwnxnDlehWbSleotOmAZp0vAsSGgODJBYLMRcnA9PhtGnS8QUut7ICoPxGWJDGBN7kxvh0Zxiqu2/YrlTNA4n22p5bN0suZLEE1WG1Ici45rzPQXnFuDBxI3G4/cHoRj57rUzVrVquYDBVmUBIfU4KoDsQNZBJPSLzB0D7Mu0zVKQy7t+LRUd2Tu9Pp5ldj5aThzrsZdh/az7MaGa/FpfgVpklAND/9S2AafzAjznFYyubfKZr7uj10X8lOugdFYkAlfFdI2Mj3xrKVdQ1C37Yj+N8CpZun3dVdvhYWZTG6nf22xTbaqwZrl+SEy+adkCIG1FhoMANYFdMzcbWtG99jILmD3aRqLFSWBCj4T4jqHLYRG2ILL5Z8m9JKnjA1aWIGkg2sRzggmdiMD182mWpgie7UsF1MGYz4mAudWwAA8hjmKXald9aAUmtMcfiQLHQTq1eFQbnaD8Ngu0mdvOMA5uoZZ6zDS6qoRSQs3lmmdZJN5EcrYgxxNgO/qVNFQsRoBAaYBAX8/MXWItOF161SpSd9LLoAapUcAkbbEwGHW8yfPEjgcf5/P/BbYZ/+R76tVFIgIEYqH1KCNIBELBIEmCSItzx3FboGrr10rQWXUDpY7mV1QN+hx7D3Br6WkDRXBmjIOptQ8UMZE9R5YsGV42ZWpHjS6nYgx1i48iDYxiskggKQZFgd7eRm3pGC6WTq6qYpXmFF+ZMCR6nHUaRrnFNGp5HtD31LvSoXSpOm8HTaSOmrkJmYGGqyhRVNT/DoS1YkxqqEAuOkgaKQjbWQNrjVKAyVJgp1tSCwLXqKVWivmTU8Z5eHAfa/ODLUKWSpha9QmcwJuTZzMGdbVJYDcBBbGOEOTBqymq9SrmNZkmowLA8ptA8lW3oBhWfzaVaiUdYFJTqqsT4SRJCyTfpbmfLAAz5VnSlYuIJNyg535mOeFqlJaahBpDyCxGpyBv6crDGvhvk/2/n9hqjuyVz3FATopFSSIBDSeVlVQSbemE0CYVEpOXki5A1G3IAnr1wX2Y7O1a7TTJWkFjvSBIM3CWmfIEb740DhHAaeXUaAWaL1Hu7db8h5D64x5J48S4pWJdLSRWuEdjazaTXK0QPyrD1D5EkaVHsTi35XJJSuiKrEQWgaj6tucEi3THSIxjnllIqhqPl/W2OaZtt/XPC2xzrhLYIo1Pp+mAuPcK+9UCi/Gp10/NhMr/Mp0+/lgoDb5f6YXSODhlaZfZj+Wywqu5MNPhVdLgqxnTqkALsRc88RFUFWYEQ1x6EWO2NA7c8JFCouZpgharRV02h/iB23LAmeoYfmGKj9xDlySTDsV5sykAzPQnn647OOcWuS6HquyxfZ5lZd6pklaek+TOw/VVf5nFu3J6W/fEZ2LymjKagAveOWjey+Bb/92JaiPi9ccfy58sjRlm7kJpsGBB3X6jr7G3thliVN7jlzI+fLC6sqwYctx1GHaizcXBEj0P8AvOMbBI+tSBBEBl5jf+xxXs3ws0wCgFSD8TfGgHoPEI579cWdqMT54YairCRIPP1wWLNLH+C02ir0XqnWVVH77wMajBSFPivquDKghuo64KyuXSlUFekwU0zqVwG8RP8Ay2WSwBEiSI3w9xDhqtJIJMGQpjVY/WeQN4wP3ooIal9ovYSRbnc72PTbHUhlWRXENbRrPCuIa1VwNJI8SnkeYOJQ3EjGPdnu2i5eqEu4qv8AiyNPd6QElTMNYAmw23xqmUzIMQZVuht1nGhJ0rHLaHOIZFay6GAPqJv1vjMOK8DqpX7t2VEWWRivgefEWABCoZJEGNgcaubeeAOM8HTM0jTaxizDcHf2vGBlBS36gyjyMr4llqYqs6sUEDSXYta1xJJBZrWAGHs/xYNQqIzE+BVs2pTaI02nSR6TgLiGSejUanWJY0x+ZZBWIkXMevWMQoZmeYYAjwnckCRIvM8sI+HdW+jPWyfoBEfvTQRldwBDags72IGlRcxvYb49hvheWlKtOlUKKwJAN/yMZkjUG5WjfbHsRKL02FFX0zPKOYIIkkHYE4sXA6+nOZbUAIqITBmRqBm3lisUq0rF9wOtj06XxNcOzQTM0i2yssEeoF58zjrZIm2cbLF2s4w2mmAWVmY1S2wLSQIbcG0yOuKjUcuzIpWJ8T7jrbqSefXEn2nql81Uo7JSbu5En4QF0gExOoYc4RT0MWCd3BAELr0iOU7NzJEnlhMP04W+wU+Kt9kVlVKI9NljVE6hcReQTcHF17K9ie9RXrz3ckhdjUGwmbqtiZ3PpfDvZzs8cy/3jMQ1NT+EpUrrg/EVP5fI7nyxfqbb+e+MfkeS/pXfqLc7EUaaqAFACgQALBR0A5DD8jHgMeYx6/1fHP8AyCtHXMe/LDSrvOFhMKUYjJVjbLjjgWHQfU3/AHjDo3vthtUnAPuiUcK46ovhxVx6ml8VJdFpCM7w5a1KpTf4ailTHzBHmGhh5jGQVw+UqtQqkjuj4SDyeGDL1VheORJ6kY2o0SLj+/risdt+zozCLWW1SjMmJJp7keZU3X/qI5434MnC4y6YXQ7w+Bl6AF/w0876QNx5z8zh5aBWQwIM4hOA50A92T4T8B9tvcXxN0Bv64wZLUzN2IzGGco+6HlJHlNyPmcEVVvgCs5Uhx+W/tzHywi1yKfYUy4DzClZYb/Q+uDK9ODKwJuPMEAifbDambbR/VsBK0ygUgNeLYhOO5NzNSnOsCDBMsNpiYJAt8umJ2tT03Hv544ySPIjB4czxS5ItaM478kvcIJsvMyYm0ked+uNK+yri5eg1BmBan+JSvcU5CspHKGII8m8sZ/x/gjrmNKf4bOGpoIUmYDDVvY6h7bYe7G1Hyufy1Uo6J3ncuSGiagKlTI6QY/yzyx6aPGcVJPs2KqN8oVOR2w6RvgSkYtgpGkeYwvoFkF2v4T39FiFlgLjmf8AfYT5DpjIuIUnpNBlQD8JKkjrN9QmZxu7X3xnXb/s3KmoLlFJaBJZLCYkSV/T0wLirsCSvZWNVRhUAYCSuoeAUzqYCGIJU6SQTbYE49iEy2aalUhZtYgMRPIx85jyx3AODj9Il3Hog3yEU0O1p3jV5iQJ9pw1qLsVU2sSeluXvh+lXeovcqSEW7QSVETG+3rthzuVuoYQo84It4Qed7zjo3XZ0Nrs4KjM2skksSxYm7Mblz1JM4tvZPgRzDlqmvQu8MVDHktvmSOUdcVyjw2pVrKgHjqsAkCF8WzeSgX8gMbDw3hiUKa06fwoN/4jzY+p+kDljn+Xl4x12zNkYUq35e1vl5YeAwlUx57Y5K0ChbuLDmccKXnHUSRh5adsErfYXZwDCiuHVp444UbEH5n9sMrQQNUH1thapIBw6aN/QDl7nHdOk3254XFW7JQ3owqgL9PPD7L5RhpQNQnmY+eDcSwnu7b/AFwPVpRePbr1GCTRG0qT05/LDREemGzjXoQzjjOQ7ivpWywHTladh6bfLFh4bnA4VrQwv5H++OdscnNINzpGf5WIDD2bS3t64hezOZPjUnaGUf8Ai3/zhWVKcOXsZX8kyw1QOWAatPV6c8H1ojAR2jHPlpkkeybSkc0PU7Hb5bY46HcWIwzlqkPBsCIPSdx6XwTY+uKl7lCKbz69P3wMo0tHI7eRw4QZ1C0f2jHj4lnn+mAv1IRPaDgTZqmFQqrU2DlmIEKfCTJ6b4haPZZkrUEq1Kt3VlZQDTMsACCGNyRH1xcK1fSjPeQhmN7XgfL64F4VnKZqqKhvJalqNgbAzezzcct98d3wsl4uKfQam1o0gnc8yTh3lhpv1/vh4dMbmPZ4jAueyutbRqXbz5R7jBa7YQ2BIYr2r7NLRdqlM6aTGVAB/Deb0xzgkiDyFuWPY0ftNwlXVgw/Dq2aLFW31Dz59DEHHsWpr+oW2l2fP9OsQulkBXYXK6T1sYJ9ZxJ5WlpBYBSViJJDX5rFjHngL7zqBW5PLUfmb88T3ZThv3mtTQgaYmpIBOkTIHQnYG2+H5ZUrZok7TLl2J4IFQZhk0s4imCQdKG02Fpi3l64tCkc8eC7DYdByG0DyiBhRUY4GSTnKzMeJHLCkXHKa3wRRpnkJ9L+mBXuElZ6kt8O6umOIszh1UwxK+g0N6J3wki4GH2MeuE001XH9f0cRx9EWOUQBZtjz6Hz8vPDtalFsNFMP5dzGncjbrHTD4V9LKYOQdpwxUWMHsgjfywNXHLAThRY9UuAY5ThhmPPDqToWPcbixw2Wm3PEl1ZAHP0QyspuGBHsRGM9ytQ0cwA3Jih85/3jGi1ljGc9rR3edI5VUWoh6MJRh8wD/fA448m4icsL2i3ydMfw2OBYthzI5nWqv8A/sUH6X+s4bqrbznHMyJ2LB3p+A9TfBCgOqtzi/qN/rhNYY9kWEOp3B1D0Nj9QMRO00CIB/KfbzwgjS0kWNsOZinI9L+mG1qalvvzwH3LGs0JSopPhKNyBjwm+K1mMjAOpbEaZWY3BkgXFwOWLLVrFF1iAVVje4+E2Prhfc061MVaYKk8vyzzB6Xx0vFUuFx9PQq0W3spxHv8nSYmXQCm/M6lAufUQffE3jPeymdFDMMCYSqArjkGHwv5WLC29vfQcdTHkU1o0J2hQtGEvjznHWwwIHzGXDoy7yDHsCR9cew8nxD+vLHsBOKb2Gq9UfMdPKFdM3ZQSVmRfYrFvWcaZ9n3CRTomsRDVjaREIpIj3cMfZcZ7kWaoq93qY6goLE7mIEAxv5nG1ZfLLTRaa/CihB/KAJ94n3wPmzaXH3BnJ9DiDrhYubADlA+WEFZxVO2/bM0AcvQaKsfiuN0BAOhD/GZufyiwuZHNw4nklSBivQM7Q9vKWXY0qYFSqDDMb06Z6GDLNe4sBzNiMQPA81Vz+cVaj1XFI96WV4RQhB06B4fESq2E3OKOF6CxGw8t8bV9n/ZT7plgXEVawDOOYXdaflHPznyx03jjjj8vf8ANl1ssFCmcLZb9MO6uQ2w29p/XGbioxLG3XDlOnpAHPHKaSw+eDGQGRzGx3t08464GEOTsjBiBho2II3Fx/pghlw3UXri5Ig5WvcbG49DtgaocP0fgA6WGGXEYqe1ZEeo1JWOh/YHCHE4boMSzAfwyPY3+hx0VetsJ5WixqoORxnn2oUyPu1QcmqIfdUcfVT9caNWXFM+0NP+GQzGmspEyR8NUcpPPpi8Eqyr+ehGN9k86KuVpwb0y1Nh/CdTMPmrD5HEjWsQPMfritcJ4/odNehRU8LuHN4MI7AmAbz1gmQOdnrT7jf54x+bj+Hlv0ezNJCaq4Yo2qD/AD+H9wfmME5m/v8Avf8ATAucGxG429r4zQfzAsfq+H0+uB3OlgeRF/8AX1/1wfmoJMfCbj0N8BFLEdNvTFdOiMD4o2mlV9AP+5gv74iuBcR0uycmE+43HuJv5DB/aCr+ACWA1uBB5x47QN7A4rmReKye/wChnHY8VOOPl+SNFlzVYEfpOxHMe37+eLn2S473qd25l6YsTu6cj6jbz3xmVd3pO1OpewdTMgq1wQY9QehU4keHcTaky1EMFb35jofUYbNuE1P37LT4s1s4VOBsjnVqIHHoRzVhup9MPqcbltWjQKXcHpv7Xx7AufzIppLbEwbxYgyZ5W/vj2EZcqi6YyKVbMI7A5Rqmfp6tMU9VQi35Rb/AMiuNdj6Yz/7NkVq9d1HwoFnrqbf5IcGdq+26hXpZVwSB46oaI6pSI3PLWPQHnhWeMs2Xil0hVOTC+2PbgZbXRoMpzAs7yCKPko/NV8vy872xmdOrKlmmTcHqSZMyRc9b4RWomNYHhmIiWA8uU44iECVDLyJcC/l5fPG/HijCNRGtJIu32Z9lFzWZaq6k0aBBKmYd/iVIi6iAx/lHPGxFyT5zfEF2E4X934bQWAHqr3r25v4v/WB7YnothM5WwZMSBFhhqrbDwwwxnGafQIvKi0+37/vhReCMOLQ0qBaRM9ZJJ/f6YbqYlOKRB51v67YTVQGOR+nv0jHKZt6Yhe2lYpw3PMDfuGUfzkIfoT88NilN17kSthPCOPZevqFKtSrAEaijSUJIAJH8MjfbzwRmkuRzE/1+mME7N8fbKZmnXk6VMOtoambOh8tNxvcCMb5XuAQZ5A/xCAQfdSMDnx8IhtUBUzFQRzkfMRhWYGGqzxB6H9P7YdqnfHOT7RQ0TO++Kp9oS/8E/k6eXMj98WlmEc5xUftDqD7kRMa6iC/lrf/AOcXhd5Yr7lMzGhm7kE+GYP6ETuJ8oxpHZrjgzFAAmatMaXvdhsKl9yRAPn64y14FrEbzz98SHC+JnLVEqKCbQR/EpNx8vqBjr+X46z4+Pr6Fzja0awpt54QqbnCMjnkrUxUpGUfbkQRup6Ef6HbD4SwGPJyTg2npmWhVJJRfIR8sM1F2I9D5DBCWAjlhLrabAASSdgOp8sRO3ouirdoKg1d2QrGmmvSy6okkzvOoiBblG+GOGcPbvQ0KQKRdoJKqCwp3g2Mk4jeMZnvMy9VGIJZVpkMB4LICSGOkc4Mb4k+DU3RToqsKkaiph0YA/FYTuRNjvznHp8WJKCi36DapB3EqHfUXKgmp3iBCbQgQKVmfhJO5j4RgZeHVFprqU3U6hHwkEjSSLG0XHUYdHGFKAaQhBJJ+GTNxEAwdxvbBBZXcNr0IAQLbACAxE3JMXER7TjI264tDHCMtsu3DWFEsPiDQWIvJI3jrHIYnkcRMiI35YzTKcbdGOpgwWmACsk6hb45uPIgEYLp8ZITUXNjqCyArMDI1H1gSeRONGObguK2N4KXQVxDtIa2aFJdPcBS4I+JoBF55SVOkC48sexRFq/igKSDLeIXAYyxlVEkagQR0PTb2ByeNHK+Uuw1EruXzjilWpI5AcKWUW1BS0AncgaidP8ApjmVZGouIPeA22iIHnMzPLACwkMTLTttHuDe2CMum7bFjOOm40Ka4DqcuoEW5nrgvKguwpqPFUISQYMsdI+pGAVJJnYD64luz6j73lgx0r39IE9B3in9YGBF1bPoBqQSFGygKP5QF/bHCcLq7t1k4bjGFlM4FtjtJBqAHK59sdY49lraid9vnefoBil2QXmKvinrv6b4RUGOVbzhKGV9D+t8VJ7oiPUm3xXvtJr6eF5v/N3af91ZP2nE6hufTFM+17NaeHBZg1K6D2RXc/WD7DBYXc4oKK2YqzCBf35+2PoXspm+94flXPOgg90mkf8A0GMAo0lBUjxAEb/oRjZ/s24iKvD1HOlVqU/OCRUE/wDf9MafM/2xkiwVzhRew6f7R+uOVh/phqnU8MY4T7F2JY4oP2q1T3WXQRBeoxHolNR9XPzxfKh54z37QYq10QEHukAZQw1Szs5AU3mAvsMaPCX6yfsCnTM9qOdmnSNuf+8YdqVoIESNIgj05eeDsz3RqHTTCgC4e9zMzEC2w2gAbm+ENmEURUpBgIIZXKMP+ncfMHHftN0OTvQZ2b7QVcs8UpYN8SMJViJi1yGg7jF/4X2py9c6VfRU506sIwPMAzpa/mD5YzsV6cTTLQokhyJMnkUHTyG+2EPWhvw2DCZAdL8rauY5W36DGPyfDx5/qVP3AceT2a01dVF2DWJ0oQ726BT+sYp/a3OVK1JgIWkI/DLQ7MZjV+V9jCja++K3leLusoSFA5gSI8huPMgzE4llFQ0QFBqK0i8QIkglW5CbdL4y4PCjgly7fuKpxZHJwZlkbHQGIIIIkSBcQTceXnh3xkXgGn4oJggbEADwnlI8hgnheeQoVemr1FJsFAkWHi0RYRzMC554fptTqKF7vQ3JkBiLHUSsoSAOYGNspOw+bkyPo5ltRU6irflnw25x19ME1aNcKpktIIExIv8AC0xzMg74k6XD8o0l9JAgNpLNV3AmCAVsZuIPW2CAaNNKgpaHpusS6qj0zca9RUvIGxBwDavYyU/ZAGQrMyxqkAmQAQRt/ELgGfnhWZB1aWXWAFI0+IaWE6wN7GQbCCDiRyiFkVkYQoIDDxNqN7zaGOw23wXkuGipUppUbuCWIU6RrspckbjxEACDvy2wmDUpaQ1XXIgaFFKTlizCUdQQLSVKBiCJC3MkSRvG+O41enxGmjFKdBELTLBQWbVdpLg2LXx3HShgkl2KeR+h85tpsrERyIE+2JSnlgRz25X2xGJWI8LX9bjDlZ7C+nmOXlgH2DJc3SHoAaD7YN4TmNOYyzSAFr0iZ6CopMdeuI+rJJY3j/YY9UDd2x0ybge/MYpdgxVSPprNCGbyb3POcMFsJyOaNWjRqAyatJGJ6lkB/wBcKBjYzjBk0yNbOPMf1thx4UAe59Tf/bDBYkgf1/UY7Wqk4UpJJso4Rjy44DhIN8BZZ1dzjK/tk4iKlajl1P8AgAs+x8b6fCehCLP84xonaDtAmSy7V3u3w0k311IJAI30jcnoMYBnRVeozO4qNUJcvMhyfETeLknaBGNvi4/6xkdbBoVWYAgz0P0xf/sk4kq1a2Xm1ZddPqWpaiV90Zj/ACYoQyUAM0n15bmMc4XxFqNdK9KzU3DJzEi9/I3BHScbZwWSLiNq0fRFQz+uBFeJGE8O4omYopWp2RxMG5U7FCRzBkekHnj2rxf1yvjy+ROLpmSXZ2pUAuxhQJbyAuT8gcYtnOLvVY1Xdjrctbz6DyAAxo/brivcZKpHxVvwl/mB1f8AhPzGMyRkWmqsYlp/lgyB5mR8sdXwMdQc/cKEb2ep8Yrd1A06SZPg8RiNyfi5WvjrcSDR3lFCBvoAptf+EgEbciCMN8Pz6LVuG7vdSLsh8psfPBByyusox1AmdQ0ptIIJva8gj3x026fQxqgXM90GD0yzqd1cAODcQY8JtzHyGFEIQI3AFpJjzmBA2w9RyLaXIKfhbkQSQTuBPiFuXlbDtGkho6VpoziTJYo5U7ABoB9LkTipSC0wXvbWJJHPyNjtbniS4VxUpUUqUpEbMFnkZkk7kW88AU3RHJUA6ZFtRU2ImSBFicdakp0gGFN5tIPPb9MC0A4+hOpXarrqBlD1DqUQQCQ1zqAsxgi/XcY6uVfQGalUWm+oHT4NZGiTHMAEiYg6ud4iQSWt+UfmWVgzupMeflfBrIjs62Woo1LoqKEKjcAk62baBJ2NhhdMHi4uxyhXphl0IFIsNI8UXMTYc+V8SOUpJ4WZ6jFlbXSZlhQCAo1MJDcweUCDiEzCyFLNOwBhdU3OwibfmJPO9sHUs7UpzOphEtCqZ1LzaIAiPh364FodFpInqHHg2ok1PhAYHUQoB3Y6dJJJA1KW2jbHqPE0YRpVShGkhSWEAMCNIm8A4gaGZbuxKkqCQEXwvp3BncgTaPrjmW4pTK93paoxiZkiZnZiCOQgCbEzfC3C3aI37Gm5Di/eC1PU8AgggLUFpIbZYm6tHucewF2G4cKdD7w0mpWsCd+6pnQs33ZlLH+W+PY6eNPirYloxjMLzjCSCV6xfa49sOs+EVKN/iEgXgWuJv8APGeIcOrHHr+Em/iF426/rh2dVMlbAczubx7e+Iv7zbSw2+UYfpBoIG025YJwoua9TZ/sy40auU7gnx5bwgGZ7tjqU+3iX0UYuGsc8YR2N46+WzlOpMpBSqoJ8SEEGBzIMMJ5rjcKGaVlDqQysAVYbEHYjHK8pOEr9wGh1HmTfoOnnjjVIwk1TF/XDNeqApZiFUbsTCj1JtjJzfSKH1bA/E+KU8tSatXbSg+bH+FRzOK7xj7RcrRRu6IruvJWASZi7G5H/SDjMeL9raubqd5WcqynwhWIRU/hVCDbmSZJ5414fHlLcglFsI7S9o6mdzPeuyqiAilTs6IsfDBszH8zcyeQAxG0KbBiCqFYLCzcjupH5gDM7CL4FzeaDHUiqJJ+EaTvubwR7YYWrUQiJNzttHMeeOpGL6G7Hc7lXmG1FSZ1NbbdZ5nlh16FNdyZ5AKJj3wXl86SpmQjRIN9MXsD05H2wrJ011wzfCJJHNRJJEgjbEcmDslux/ab7q5Ri3c1SPDMmmdu9/YjmB5DGkvUmCL7QReZ5jqIvjJMzmWqVNICMGIUQPEsmwknyxYeF9rjSpPSZGLIrGgxIvBFj5XJESeXTHM8vxpZWpQ79QZY3LaRFfaHxc1swaat4aI0CNi+rxtfnPhkckGICnT8Q1LMR4Z3BG9r8hbHc/qOvUpJn4ipWCY64cenoAKm4APign++OjCPCCihqVaBaNMyCFsW3I5/X9cP5XLtVYwIEx0A/mJCH5zj1FZEt4SsyB532kQMP1abaFDBgBMBWXQJ56AbNgmyuLH6uUVW0gohPPUKhuB/CAL8unXAVTNVA+lR4lJBB8OnTzJm0evLEjwurSUjWjHSQPCoDE3sdRKG0WN8Jp5fSXFRF0kQrWaLkwdMXFgYgg4FOuwFrsg8vnSr6iNRWSpkC/KZBkeXP0nEnSzv3giUBPUACF8wqjnztGFZiqHLP3iIQApARkgH8oMQY22vhOTrataKpawIYrLgL+VdIFiTeQRYYZLa6JKPLdCkylRgO7J0gnSNasJ6b6R1jc45V4eUqyCag/iB8MxJSBO0iRhdUyFC6gjNBk3vedIfTI/qMSGXD6XANSoaZJemdMItxIJ1C+3xA2MTgHa6GR0tg/ClqCS7jQ3hswGqOW8xB2BBviUzDmkndhT3lIhgp1SoMNDk+G8iF6GCcDjiMikNVRl+Du1VkPdnxSjEgNDSDqP8OEZbKJFQ1Lf4mkKkxyUHTI3v8W3Mm2FOPq/+gKd7ABnXYsaiEi4MjT4uUlSCIEHzjEpwXglTM1UQINBMl1WFTwgatRJJ2nSTdpgXwHlskah1Uah1AiFOoEE9NMgchKzgnK16uXfU8hTOvTqLm8gsbTeBPlgrV0HJf8TZatRERKaiBTRUUTsFEXtc23G+PYqOX4mXpUiGD2ISpMh13AbowEWN8exq5mZtmQu0qbiNseGSZSSokHbr/fA6VIIMAxe+DKGaICxEMbjl7c8LdxWhyVR0Jp0NywMrG4j5eWFMTgjOoAynrbA7YXy5bFT2P5LPJScM6kiCLelt/XFz7M9r/utIju2qUdIJCsNSvaWAbkbyPfrijLthFCqVPhJAIuOR23B9cBLHHIqkXFX0aJxT7UXZJy9NFn8zkuR/KIA959MUXjPaSvWPePVZ2BgXI0x/CqwoHoMRzOVqlQYHTD2Up6mM9R9TGDxYIYukNjGhim4qMNYCsTuBAPryHqMdrSJkRG0iZ9OWJzMcHplAwBUtMgG1vWcV2pmSYU3gwJvGHJ8noJO+hVOoPMk/1aMGIloO+8RfCVrlWgAcpJEk+s/oIwbwaoKvhKqBceERsN998VP3JPqxihmSrX6RBG9jfBzMGUQPhvcQdO5VZ5T9MN1cqvjPNBI9fPEtluHqywZ+AmbTIDHpfYb4S2tCFNHOH0GaoahstOk77TBClVEATJZrX5HpiPXKuabklR3YXUGMFiZgaTz3MWw9lM4xoVrwVCmRYm4gGLECemBMxn3LXM2H6DFWw03VA+fb4AoAMwTteZv1wdl8+VWyppYkt4Zi0AHVy328+uGOK5dRTo1I8Tli3nBgfIHCsxRApU3XwtqbbqqoQRNwZJ2wd2kHpuh+kadadS00YKbhhTEgG5VUIPsQfLCXXTr1kBlproGpamtZglTqtAvBB22GBuKVwe6YIi60JaBu3eONRJJM++CM+gdKDwFZ08RXw6ogSYtMDE6CqnQfw7Ni6aaSvulUCF21FSFpSLEbRcYV96oOCCtYVQ4JKWb/ADDwm5LTJMRuMQ1Cpp0QAe8B1SAZFxFxAxO8B4ElevSDs/49Uq7AjVzMglTeR54FrYGRpUCcRydAIahVDUDKSgZtAW9mLEOW2vffoMerIvcgU/igEqmprm2+86gLHrYHfA6p3tRKRlVYwdJ30mxgyJ9uZw/lsoGeoskR3pkBZOimaomRzYCYi1sWk6Kh8w/wpXSzirpOlqjEMQF1KGVZQmYMHSDz23wRm8rSUOFRZ+Ome8QNcwNOoq+ifOZiLTAjM33RK/eVCxrMgUuSqqE1eEG4JIHPDnDEDUgCLlgxYkkwUYlYJKgTF4mwvgWqY1K21QjM02M1WplyIEKBAtGnURLGIkITc/FyCaPCmLqXp03QmIUtCtz1ldgP4hqHmcSSU17igoXcGqLt4XV2pjSJgDSNo5nriv1uJNVpAQiCm+lRTUIILGZjcnfBVfQT6ol8zwkrUraUYUw9wCwdF1LLatYkAm07xhSZkAO4epZyusNFibaVOsfDBiLe2PZFy2ZpIWe9FZYO4drE+Jg1x5Gw2x7is0qTVJ12ACsF0CdVwECyfMknC+3xA2yR4Xx2pSdEYl1bwsX/ABKbAKSN7d4dpUg3549iEp1zmMt3tSJpsAAAAL8zaZsOcW2x7F85R0LcL2f/2Q=="/>
          <p:cNvSpPr>
            <a:spLocks noChangeAspect="1" noChangeArrowheads="1"/>
          </p:cNvSpPr>
          <p:nvPr/>
        </p:nvSpPr>
        <p:spPr bwMode="auto">
          <a:xfrm>
            <a:off x="63500" y="-939800"/>
            <a:ext cx="23622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www.biosurvey.ou.edu/shrub/saal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1905000" cy="1567464"/>
          </a:xfrm>
          <a:prstGeom prst="rect">
            <a:avLst/>
          </a:prstGeom>
          <a:noFill/>
        </p:spPr>
      </p:pic>
      <p:pic>
        <p:nvPicPr>
          <p:cNvPr id="16398" name="Picture 14" descr="http://farm2.static.flickr.com/1267/1346603178_e34108a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 Symbiosis Lichen</vt:lpstr>
      <vt:lpstr>Nutritional relationship Decomposers</vt:lpstr>
      <vt:lpstr>Ecological Succession Cedar Trees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INCORVAIA</dc:creator>
  <cp:lastModifiedBy>KRISTEN INCORVAIA</cp:lastModifiedBy>
  <cp:revision>7</cp:revision>
  <dcterms:created xsi:type="dcterms:W3CDTF">2011-10-17T18:52:11Z</dcterms:created>
  <dcterms:modified xsi:type="dcterms:W3CDTF">2011-10-24T01:06:10Z</dcterms:modified>
</cp:coreProperties>
</file>