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2" autoAdjust="0"/>
    <p:restoredTop sz="94660"/>
  </p:normalViewPr>
  <p:slideViewPr>
    <p:cSldViewPr snapToGrid="0">
      <p:cViewPr varScale="1">
        <p:scale>
          <a:sx n="50" d="100"/>
          <a:sy n="50" d="100"/>
        </p:scale>
        <p:origin x="54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28.31858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2-04T13:45:12.49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1984 8036 0,'0'-19'16,"0"19"0,0 19-16,0 1 15,0 0-15,0 40 16,0-21 0,0 21-16,0-1 15,0 1-15,0 0 16,0-1-16,0 1 15,0-21 1,0 1-16,0-20 16,0-20-16,0 20 15,0-40-15,0 20 16,-39-20 0,39-20-16,0-19 15,0-1 1,-20-19-16,40 19 15,-20-19-15,39 19 16,-19 1-16,0 19 16,40 0-1,-60 21-15,39-1 16,21 20 15,-40 20-15,19-1-16,1 21 0,-20 20 0,0-1 15,39 1-15,-59 19 16,0-19-16,0 19 16,0-19-1,0-21-15,0 1 16,0-20-16,0 0 16,0-1-16,0-19 15</inkml:trace>
  <inkml:trace contextRef="#ctx0" brushRef="#br0" timeOffset="435.3993">2600 8017 0,'0'0'16,"0"19"-16,0 21 15,0 20-15,0-1 16,0 21 0,19-1-16,1-19 15,-20-1-15,40-19 16,-40-1 0,40-19-16,-21 0 15,21-20-15,0 0 16,19-20-1,-59-19-15,40-1 16,-20 0-16,-20-19 16,0-1-16,-20 1 15,0-1 1,0 1-16,-19 19 16,-1 20-1,20-20-15,-39 40 16,19 0-16,40 20 15,0 0-15,0-20 16</inkml:trace>
  <inkml:trace contextRef="#ctx0" brushRef="#br0" timeOffset="805.6368">3790 7878 0,'0'0'16,"0"20"-16,0-1 15,0 1-15,0 40 16,-20-1-16,20 21 16,0-1-1,0 0-15,0-19 16,0 19-16,-39-39 16,39 0-1,0-1-15,0 1 16,0-40-16,39 20 15,-39-20-15</inkml:trace>
  <inkml:trace contextRef="#ctx0" brushRef="#br0" timeOffset="1176.8616">3413 8235 0,'0'0'0,"20"0"16,20 0-16,-21 0 15,61 0 1,-40 0-16,39 0 16,0 0-1,21-20-15,-41 20 16,1 0-16,19 0 15,-59 20 1,0-20-16,0 20 16,19 19-16,-39-19 15,0 20-15,-39 0 16,19 19 0,0-19-16,0 0 15,20-1-15,0-19 16,0-20-16,0 20 15,0-20-15</inkml:trace>
  <inkml:trace contextRef="#ctx0" brushRef="#br0" timeOffset="1319.0328">4207 8036 0,'0'0'0,"0"-19"15,0-1 1,0 20-16,0-20 16,0 20-16</inkml:trace>
  <inkml:trace contextRef="#ctx0" brushRef="#br0" timeOffset="1749.4956">4405 8394 0,'20'20'16,"-20"-20"-1,40 0-15,-20 19 16,19-19-16,1 0 16,20-19-1,-21-1-15,-19 0 16,20-20-16,-1 0 15,-39 1 1,0-1-16,0 0 16,0 21-16,-39 19 15,-1 0 1,20 19-16,-39 1 16,39 20-16,0 19 15,-39 21 1,39-21-16,0 21 15,20-21-15,20-19 16,19 19 0,1-39-16,20 0 15,-1 0-15,20-40 16,-19 20-16,-20-20 16</inkml:trace>
  <inkml:trace contextRef="#ctx0" brushRef="#br0" timeOffset="2222.4123">5060 8175 0,'0'20'0,"0"0"16,0 20 0,0 19-16,0 1 15,0 19-15,0 1 16,0-21-1,0 1-15,0-21 16,0 1-16,0-20 16,0 0-1,0-20-15,0-20 16,0 0-16,20-20 16,-20-39-1,20 19-15,0-39 16,19 20-16,-39-1 15,20 1 1,20 39-16,0 21 16,-21-1-16,21 40 15,0-1 1,-40 21-16,20 20 16,0-1-16,-20 1 15,0 19-15,0-19 16,-20-1-1,20-19-15,0-1 16,0-19-16,0 0 16,0-20-16</inkml:trace>
  <inkml:trace contextRef="#ctx0" brushRef="#br0" timeOffset="2625.2307">5556 8433 0,'0'0'0,"20"0"16,0 0-1,0 0-15,19-19 16,1 19-16,20 0 16,-21-20-1,21 0-15,-40 0 16,0-20-16,-1 20 15,-19 1 1,40-1-16,-80 0 16,21 20-16,-1 0 15,-40 0 1,21 20-16,-21 0 16,20 19-16,20 1 15,-39 20 1,39-1-16,20 1 15,20-1-15,0-19 16,19-20 0,1-1-16,20-19 15,-1 0-15,-19-19 0</inkml:trace>
  <inkml:trace contextRef="#ctx0" brushRef="#br0" timeOffset="2995.4681">6469 8215 0,'0'20'16,"0"0"-16,0 39 15,0 1-15,0 19 16,0 1-1,0-21-15,0 1 16,0-21-16,0 1 16,0-20-1,0-20-15,20 0 16,-20 0-16,0 0 16,0-20-16,0-40 15,0 21 1,20-41-16,19 1 15,-39 0 1,20 19-16,0 1 16,40 19-16,-60 20 15,20-20-15,19 40 16</inkml:trace>
  <inkml:trace contextRef="#ctx0" brushRef="#br0" timeOffset="3337.074">7005 8175 0,'0'20'0,"0"0"16,0 0-1,-20 39-15,0 1 16,0 0-16,20-1 16,-39 1-1,19-1-15,20-19 16,20-1-16,19-19 15,-39 0 1,40 0-16,20-40 16,-21 0-16,21 0 15,-40-19-15,19-21 16,1 1 0,-40-1-16,0-19 15,0 19-15,-40 1 16,20-1-1,-19 40-15,-1 1 16,0-1-16,21 0 16</inkml:trace>
  <inkml:trace contextRef="#ctx0" brushRef="#br0" timeOffset="3875.1525">7362 8195 0,'0'0'0,"20"20"16,-20 0-16,0 20 15,0 19 1,0 1-16,-20-1 16,20 21-16,-20-21 15,20 1 1,0-1-16,-40-19 15,21 0 1,19-21-16,0 1 16,0-20-16,19 0 15,-19 0-15,0-39 16,40 19 0,-40-20-16,0-20 15,0-19-15,0 0 16,20-20-1,20 19-15,-1 1 16,-19-1-16,20 41 16,0-1-1,-1 40-15,21 0 16,-60 20-16,20 20 16,0-1-1,-1 1-15,-38 19 16,-1 1-16,0 19 15,20-19-15,-60-20 16,21-1 0,39 1-16,-60-20 15,20-20-15,40 0 16</inkml:trace>
  <inkml:trace contextRef="#ctx0" brushRef="#br0" timeOffset="4412.2436">8275 8156 0,'0'0'0,"0"0"16,-20 0-16,20-20 15,-20 20 1,20 0-16,-59 0 16,19 20-1,-20 19-15,21 21 16,-21-1-16,21 1 16,39 19-16,-60-19 15,60-1 1,0-39-16,20 0 15,20 0-15,-1-20 16,21-20 0,-21 0-16,21-20 15,-20 1-15,19-21 16,-19 1 0,-20-21-16,19 21 15,-39 19-15,0 20 16,20 0-1,-20 20-15,0 20 16,0 0-16,0 20 16,0 19-16,0 1 15,20-1 1,-20 1-16,0-1 16,20-19-16,-20-20 15</inkml:trace>
  <inkml:trace contextRef="#ctx0" brushRef="#br0" timeOffset="4953.2841">8950 8175 0,'0'20'0,"0"20"15,0 0-15,0 19 16,0 1 0,-20 19-16,20 0 15,0-19-15,-40-1 16,40-39 0,-20 0-16,20-20 15,0 0-15,0-20 16,20 0-16,20-19 15,-40-21 1,0-19-16,20-20 16,-1 19-1,41 1-15,-60 0 16,40 39-16,19 20 16,-59 0-1,40 20-15,-20 20 16,19 20-16,-39 19 15,0 1-15,0 19 16,0 1 0,0-21-16,0 1 15,0-1-15,-39-19 16,39-20 0,-20-1-16,40-19 15,-20 0-15,39-19 16</inkml:trace>
  <inkml:trace contextRef="#ctx0" brushRef="#br0" timeOffset="5256.3852">9545 8116 0,'0'20'0,"0"19"16,0 21-16,-20 19 15,20 1 1,0 19-16,0-40 16,0 21-16,0-60 15,0-1-15,20 1 16,0-40 0,39 20-16,-59-39 15,20-1-15,20-19 16,-1-21-1,-39 1-15,20-1 16,0 1-16,0 39 16,-40 1-1,20 19-15,0 20 0</inkml:trace>
  <inkml:trace contextRef="#ctx0" brushRef="#br0" timeOffset="5625.6354">9862 8414 0,'20'0'16,"20"0"-16,-20 19 16,19-19-1,21 0-15,-20 0 16,-1-19-16,1-21 16,20 20-1,-60-40-15,0 21 16,0-21-16,0 21 15,-40-1 1,20 20-16,-20 20 16,40 0-16,-59 20 15,19 39 1,0 1-16,1 19 16,19 1-16,20-1 15,0-19 1,0-1-16,40-19 15,19-1-15,-19-19 16,19-20-16,-19 0 16,20 0-16</inkml:trace>
  <inkml:trace contextRef="#ctx0" brushRef="#br0" timeOffset="5968.2285">10458 8017 0,'0'19'0,"0"1"16,0 20-16,0 39 15,0 1 1,0-1-16,0 1 16,20-1-16,-20 0 15,39-39-15,-39 0 16,20-40-1,0 19-15,-20-19 16,20-19-16,19-1 16,-39 0-1,0-40-15,20 1 16,0-20-16,0-1 16,20 1-1,-40-1-15,0 21 16,39-1-16,-19 21 15,-20 19-15</inkml:trace>
  <inkml:trace contextRef="#ctx0" brushRef="#br0" timeOffset="6501.3705">11172 8354 0,'40'0'0,"-40"0"15,0 0 1,20-20-16,-1 0 16,-19-19-16,0-21 15,0 20 1,-19-19-16,-1 39 16,-20 0-16,20 20 15,-20 0 1,-19 20-16,19 20 15,1 19-15,-21 1 16,60 19-16,-59-19 16,59-1-1,0 1-15,19-21 16,21-19 0,-20 0-16,59-20 15,-59-40-15,59 1 16,-39-21-16,20-19 15,-21-1 1,21 21-16,-60-1 16,0 21-1,20 19-15,-20 20 16,0 20-16,0 0 16,0 19-1,0 21-15,0 19 16,0 20-16,0-19 15,20-1-15,39-19 16,-59-21-16</inkml:trace>
  <inkml:trace contextRef="#ctx0" brushRef="#br0" timeOffset="14245.7517">2401 9108 0,'-20'-20'15,"20"20"-15,0-20 16,0 0 0,-39 1-16,-1-1 15,20 20-15,-20 0 16,-19-20-16,-1 40 15,21-20 1,-21 20-16,20-1 16,40 1-16,-39 0 15,19 0 1,20 20-16,0-20 16,59 19-16,-39-19 15,20 0 1,19 20-16,21-1 15,-41 1-15,21 0 16,0-20 0,-21 19-16,-19-19 15,-20 20-15,0-20 16,-20 19-16,20-19 16,-59-20-1,19 20-15,-20-20 16,21 0-16,-41 0 15,61 0 1,-61-20-16,60 0 16,-19 20-16,19-20 0</inkml:trace>
  <inkml:trace contextRef="#ctx0" brushRef="#br0" timeOffset="14668.316">2778 9148 0,'0'0'15,"0"20"1,0-1-16,0 1 15,-40 40-15,40-1 16,0 1-16,0-1 16,0 1-1,0-1-15,40-19 16,-40 0-16,40-20 16,19-20-1,-39 0-15,20 0 16,0-20-16,-1-20 15,21 0-15,-40-19 16,-1-1 0,1 1-16,20-21 15,-80 21-15,40 19 16,0 1 0,-20-1-16,20 20 15,0 20-15,0 0 16,0 0-16</inkml:trace>
  <inkml:trace contextRef="#ctx0" brushRef="#br0" timeOffset="15458.156">3770 9048 0,'0'0'0,"0"0"16,0 20-16,0 0 15,0 20 1,20 19-16,-20 1 16,0 19-16,0-19 15,-20 19-15,20-19 16,-39-21-1,39 1-15,0-40 16,0 20 0,0-20-16,0 0 15,0 0-15,0-20 16,0-20-16,0 1 16,39-41-1,-39 21-15,20-1 16,0-19-16,40 19 15,-60 21 1,39 19-16,21 0 16,-40 40-16,19 0 15,1 19 1,0 1-16,-20 20 16,19-1-1,-39 1-15,0-1 0,-39 1 16,19-21-1,0-19-15,20 0 16,0 0-16,-20-20 16,20 0-1,0-20-15,0 0 16,20-19-16,20-21 16,-1-19-1,-39 19-15,40-19 16,19 19-16,-39 21 15,20 19 1,0 0-16,-1 40 16,-19 0-16,20 19 15,-40-19-15,0 40 16,20-1 0,-40-19-16,20 19 15,0-19-15,-40 0 16,40-1-1,0-39-15</inkml:trace>
  <inkml:trace contextRef="#ctx0" brushRef="#br0" timeOffset="15932.0601">5001 9187 0,'-20'-19'0,"20"-1"16,-20 0 0,20 20-16,-40-20 15,1 40-15,19 0 16,-40 19 0,20 1-16,1 20 15,-1 19-15,40-39 16,0 19-1,0-19-15,-20-20 16,60 0-16,19-1 16,-39-19-1,20-19-15,0-1 16,59-40-16,-79 1 16,19 19-1,1-39-15,-40 39 16,0 0-16,20 20 15,-20 20-15,0 0 16,0 0 0,-20 40-16,20 0 15,0 19-15,0 1 16,20 19 0,-20-39-16,-20 19 15,40-39-15,0 20 16,-20-40-16</inkml:trace>
  <inkml:trace contextRef="#ctx0" brushRef="#br0" timeOffset="16639.9542">5477 9148 0,'-20'0'0,"20"0"16,0 20-1,0-1-15,0 41 16,0-1-16,0 1 16,-40 19-1,21-19-15,-21-1 16,40-19-16,0 0 16,0-40-1,0 20-15,0-20 16,0-20-16,20 0 15,19-40-15,21 1 16,-40-20 0,39-1-16,-59 1 15,40 19-15,-20 21 16,19-1 0,-19 40-16,20 0 15,0 40-15,-40-21 16,0 41-1,20 19-15,-20-19 16,0 19-16,-60 1 16,40-21-1,20-19-15,-20-20 16,20-20-16,0 20 16,0-40-1,20 20-15,-20-40 16,20-20-16,59 1 15,-59-20-15,20-1 16,-40 1 0,40 19-16,-21 21 15,21 19-15,-20 20 16,20 20 0,-1-1-16,-39 21 15,20 39-15,0-19 16,0 0-1,-20-1-15,-40 1 16,40-21-16,0 1 16,20-20-1,-20 0-15,0-20 0</inkml:trace>
  <inkml:trace contextRef="#ctx0" brushRef="#br0" timeOffset="17110.8963">6548 9148 0,'0'0'0,"0"0"15,0 0-15,0 0 16,-59 0 0,39 20-16,0 19 15,-39 21-15,19-1 16,0 21-1,20-21-15,-19 21 16,39-41-16,20 1 16,19-20-16,1-20 15,0 0 1,19 0-16,-19-20 16,19-20-16,-19 1 15,20-21 1,-21 1-16,-19-1 15,20 20-15,-40 1 16,0 19 0,0 20-16,0 0 15,0 0-15,0 20 16,0 19 0,0 1-16,20 20 15,-20-1-15,-20 1 16,20-1-16,20-19 15,0 0 1,-1-40-16,-19 19 0</inkml:trace>
  <inkml:trace contextRef="#ctx0" brushRef="#br0" timeOffset="17313.2928">6707 9009 0,'0'0'0,"40"-20"15,-40 0-15,20 0 16,19 0 0,21 20-16,19-19 15,-59 19-15,0 0 16</inkml:trace>
  <inkml:trace contextRef="#ctx0" brushRef="#br0" timeOffset="17818.7904">7977 9227 0,'20'0'0,"-20"-20"16,0 0 0,0 1-16,-20-21 15,-19 20-15,-1 20 16,0-20-1,20 20-15,-39 0 16,19 20-16,40 0 16,0 20-1,0-1-15,0 1 16,40 0-16,19 19 16,-39-19-1,20 19-15,0-39 16,-21 20-16,-38 0 15,19-21 1,0 1-16,-40-20 16,0 20-16,20-20 15,-39 0-15,19 0 16,-19-20-16,39 20 16</inkml:trace>
  <inkml:trace contextRef="#ctx0" brushRef="#br0" timeOffset="18222.5961">8136 9306 0,'0'20'0,"20"0"15,19 0-15,1 0 16,20 0-1,-1-20-15,21 0 16,-41 20-16,21-40 16,-40 20-16,-1-20 15,1 0 1,-40-20-16,1 1 16,-1-1-16,-40 20 15,21 0 1,-1 0-16,0 40 15,20 0-15,-19 0 16,-1 20 0,40 19-16,0 1 15,40-1-15,-1-19 16,-39 0 0,40-1-16,20-19 15,-1 0-15,-19-20 0</inkml:trace>
  <inkml:trace contextRef="#ctx0" brushRef="#br0" timeOffset="18626.4018">9227 9406 0,'0'0'16,"20"0"-16,0 20 15,40-1 1,-41-19-16,61 0 16,-41 0-16,21 0 15,0-19 1,-21-1-16,1 0 16,-20-20-16,-20 0 15,0 1 1,-20-1-16,-20 0 15,1 21-15,-1-1 16,20 40 0,-59-1-16,19 1 15,40 40-15,-19-21 16,39 21-16,0 0 16,0-21-1,19 1-15,-38 0 16,78-1-16,1-39 15,-21 20-15,1-20 16</inkml:trace>
  <inkml:trace contextRef="#ctx0" brushRef="#br0" timeOffset="19065.7503">9981 9187 0,'0'20'0,"0"-20"15,-19 20 1,19 0-16,-20 0 16,0 19-16,20 1 15,0 20-15,0-40 16,-40 19 0,40 1-16,-20-40 15,-19 20-15,39-20 16,0 0-1,39-20-15,-39 20 16,20-40-16,20-19 16,-40-1-16,40 1 15,19-21 1,-19 21-16,19 19 16,-39 20-1,20 20-15,0 20 16,-40 0-16,39 20 15,-39 19 1,20 1-16,-20-1 16,0 1-16,0-21 15,0 21-15,-59-40 16,59 19-16,0-39 16</inkml:trace>
  <inkml:trace contextRef="#ctx0" brushRef="#br0" timeOffset="19436.9751">10517 9207 0,'0'20'16,"0"0"-1,-39 39 1,19 1-16,0 0 0,0 19 15,-20-20 1,40-19-16,40 0 16,-20 0-16,20-40 15,19 0 1,20 0-16,-39-40 16,20 20-16,-21-20 15,21-19 1,-20-1-16,-40-19 15,0 39-15,-20-19 16,0 19 0,20 20-16,-60 0 15,21 0-15,-21 20 16,60 0-16</inkml:trace>
  <inkml:trace contextRef="#ctx0" brushRef="#br0" timeOffset="19706.508">11073 9207 0,'0'20'0,"0"-20"16,0 20-16,0 20 16,0-1-1,0 1-15,0 39 16,0-19-16,-40 39 15,40-19 1,0-1-16,20 0 16,-20-19-16,0-1 15,-20-19-15,0-20 16,20-20 0,-39 0-16,-1 0 15,20 0-15</inkml:trace>
  <inkml:trace contextRef="#ctx0" brushRef="#br0" timeOffset="19858.5521">11033 8989 0,'0'0'15,"20"0"-15,-20 0 16,20 0-16,-20 0 15</inkml:trace>
  <inkml:trace contextRef="#ctx0" brushRef="#br0" timeOffset="20418.3512">11529 9306 0,'0'-19'16,"0"19"-16,20-20 16,0-20-16,-20 0 15,-20 1 1,0 19-16,0 0 16,-19 20-16,-1 20 15,20 0 1,-39 0-16,19 19 15,0 21-15,1-1 16,19-19 0,20 20-16,20-21 15,-1 1-15,-19-20 16,60 0 0,-40-20-1,59-20-15,-39 0 0,19-40 16,-19 21-1,20-21-15,-60 1 16,19-1-16,1 20 16,-20 21-1,0 19-15,0 0 16,0 19-16,0 21 16,0 0-1,0-1-15,0 21 16,20 0-16,20-21 15,-40 1 1,0 0-16,40-21 16,-40-19-16</inkml:trace>
  <inkml:trace contextRef="#ctx0" brushRef="#br0" timeOffset="21127.2327">12303 9128 0,'0'20'0,"0"0"15,0 19-15,0 21 16,0-1 0,0 1-16,0-1 15,0 1-15,0-20 16,0-1-1,0-19-15,0 0 16,0-20-16,0 0 16,0 0-16,0-20 15,20-20 1,20-19-16,-1-20 16,-39 19-16,20 0 15,0 1 1,40 19-16,-60 1 15,39 39-15,21-20 16,-60 40 0,39-1-16,-19 21 15,20 20-15,-40-21 16,0 21 0,0-20-16,0-1 15,0 1-15,-40 0 16,40-21-1,-20-19-15,20 20 16,0-20-16,0-20 16,0 1-16,20-21 15,20-20 1,-40 1-16,40-21 16,19 21-1,-39-1-15,59 21 16,-59 19-16,20 0 15,0 20 1,-20 20-16,-1 0 16,1 19-16,-20 21 15,0 19-15,-20-19 16,20-1 0,-19 1-16,19-20 15,0-1-15,0-19 16,0-20-16,19 0 15</inkml:trace>
  <inkml:trace contextRef="#ctx0" brushRef="#br0" timeOffset="21461.9274">13315 9088 0,'0'0'16,"0"20"-16,0 20 15,-20 19-15,20 21 16,0-21 0,0 1-16,0-21 15,0 21-15,20-20 16,20-21-16,0 1 16,-40-20-1,39-20-15,21 1 16,-60-1-16,39-40 15,-19 1 1,20-1-16,-40 1 16,20-1-16,-20 20 15,0 21 1,0-1-16,0 20 0</inkml:trace>
  <inkml:trace contextRef="#ctx0" brushRef="#br0" timeOffset="21734.4222">14089 9187 0,'0'-19'0,"0"19"16,-40 0-1,21 0-15,-21 0 16,40 19-16,-80 1 15,21 20 1,-1 0-16,1-1 16,39 21-16,0-20 15,20-1-15,20 1 16,0 0 0,39-21-16,1-19 15,-20 0-15,-1 0 0</inkml:trace>
  <inkml:trace contextRef="#ctx0" brushRef="#br0" timeOffset="22170.8088">14347 8989 0,'0'0'0,"0"0"16,0 0-1,0 20-15,0 0 16,0 39-16,0 21 15,-20-21-15,0 20 16,20 1 0,-19-21-16,19 1 15,-40-40-15,40 0 16,0-1 0,0-19-16,0 0 15,0-19-15,40-1 16,-40-20-1,39-19-15,21-21 16,-40 21-16,19-1 16,1 1-1,19 19-15,-19 40 16,0 0-16,19 20 16,-59 19-1,20 1-15,-20 20 16,0 19-16,20 0 15,-20-19-15,-20-1 16,40-19-16,-20 0 16</inkml:trace>
  <inkml:trace contextRef="#ctx0" brushRef="#br0" timeOffset="22607.1954">15240 9168 0,'0'0'0,"-20"0"16,0 0-1,0 0-15,-39 19 16,19 1-16,-59 0 16,39 20-1,21-1-15,-21 21 16,40-20-16,1-1 15,19-19 1,19 0-16,21 0 16,0 0-16,19-40 15,1 0 1,19 0-16,-39-19 16,19-1-16,1 0 15,-20 0 1,-1 40-16,-19-19 15,20 38-15,-40 1 16,0 0-16,0 20 16,0 0-1,0-21-15,0 1 16,0 0-16</inkml:trace>
  <inkml:trace contextRef="#ctx0" brushRef="#br0" timeOffset="22716.7857">15716 9505 0,'0'0'16,"20"0"-16,20 0 16,-40 0-1,0 0-15,0 0 16,0 0-16,0 0 16</inkml:trace>
  <inkml:trace contextRef="#ctx0" brushRef="#br0" timeOffset="32240.2815">16470 9088 0,'0'0'0,"0"0"15,0 0-15,0 20 16,0 0-1,0 20-15,0-1 16,-39 1-16,39 0 16,0 19-1,39-19-15,-39-20 16,20 0-16,20-1 16,0-19-16,-1 0 15,21-19 1,-21-21-16,21 0 15,-40-19-15,0-1 16,39 1 0,-59-1-16,20 20 15,-20 20-15,0 1 16,0 19 0,0 0-16,0 19 15,-20 21-15,20 20 16,0-1-1,0 21-15,0-1 16,0 20-16,0 0 16,0 1-16,0-21 15,0 0 1,0-19-16,20-1 16,-20-39-16,0 20 15,0-40 1,0 0-16,0 0 0</inkml:trace>
  <inkml:trace contextRef="#ctx0" brushRef="#br0" timeOffset="32783.2964">17681 8890 0,'0'0'15,"0"0"1,0 20-16,0 19 16,-20 41-16,20-21 15,0 21 1,0-1-16,0-20 15,0 1 1,20 0-16,19-21 16,1-19-16,0 0 15,19 0-15,1-20 16,19-20 0,-19-20-16,-1 1 15,1-21-15,-20 0 16,-1 1-1,-19 19-15,0-19 16,-20 39-16,0 0 16,-20 20-1,0 0-15,20 20 16,0 0-16,-59 19 16,39 21-1,0-1-15,20 1 16,0-20-16,20 19 15,20-19-15,-1-20 16,1 19 0,19-39-16</inkml:trace>
  <inkml:trace contextRef="#ctx0" brushRef="#br0" timeOffset="33317.4258">19149 9148 0,'0'-20'16,"-39"0"-16,19 20 15,0-20 1,0 0-16,-40 40 16,21 0-16,-21 0 15,21 20 1,-21 19-16,40-19 15,0-1-15,20 1 16,20-20 0,0 20-16,40-20 15,-21-20-15,21 19 16,-21-38 0,21-21-16,0 0 15,-21 0-15,-19-19 16,0 19-1,0 20-15,19-19 16,-39 39-16,0 0 16,0 20-16,-39 19 15,19 1 1,0 39-16,0 1 16,20-1-16,0 20 15,0 1 1,0-41-16,0 20 15,0-39-15,0 0 16,0-20 0,0-1-16,0-19 0</inkml:trace>
  <inkml:trace contextRef="#ctx0" brushRef="#br0" timeOffset="33690.6251">19447 9148 0,'0'0'16,"0"20"-16,20-1 16,-20 41-1,0-20-15,-20 19 16,20 1-16,0-21 15,0 1 1,-40 0-16,40-20 16,0-20-16,-20 19 15,20-38-15,0 19 16,20-20 0,-20-20-16,40 0 15,-40-19-15,40-1 16,-21 1-1,21 19-15,-20-19 16,0 19-16,0 20 0</inkml:trace>
  <inkml:trace contextRef="#ctx0" brushRef="#br0" timeOffset="33856.4915">19943 9048 0,'0'20'0,"0"-20"0,20 40 16,-20-20-1,0 20-15,0 19 16,-20 1-16,20-21 16,0 21-16,-40-20 15,20-1 1,20-19-16,-19 0 16,-1 0-16</inkml:trace>
  <inkml:trace contextRef="#ctx0" brushRef="#br0" timeOffset="34025.3199">19943 8751 0,'20'0'15,"-20"0"-15,20-20 16</inkml:trace>
  <inkml:trace contextRef="#ctx0" brushRef="#br0" timeOffset="34227.7164">20300 8890 0,'0'20'15,"0"-1"1,0 41-16,40 19 15,-40 1-15,-40-1 16,20 0-16,-19 1 16,39-21-1,-40 1-15,40-20 16,-20-21-16,20-19 0</inkml:trace>
  <inkml:trace contextRef="#ctx0" brushRef="#br0" timeOffset="34734.2012">20141 9168 0,'0'0'0,"0"0"16,40-20-16,20 0 16,-41 20-1,61 0-15,-21 0 16,1 0-16,19 0 15,-19-20 1,-20 20-16,-21 0 16,1 20-16,0-20 15,-40 20 1,0 0-16,1-1 16,-21 21-16,0-20 15,20 20 1,-19-1-16,19 21 15,20-20 1,20-21-16,19 21 16,-19-20-16,20 0 15,0-20-15,19 0 16,1-20-16,19-20 16,-59 1-1,59-1-15,-79 0 16,40 20-16,-20 0 15,19 20 1,-39 0-16,0 20 16,0 0-16,0 20 15,0 0 1,0-21-16,0 1 16,0 0-16</inkml:trace>
  <inkml:trace contextRef="#ctx0" brushRef="#br0" timeOffset="34884.2708">21530 9465 0,'0'0'16,"0"0"-16,0 0 16,0-20-1,0 20-15,0 0 16,0 0-16</inkml:trace>
  <inkml:trace contextRef="#ctx0" brushRef="#br0" timeOffset="40587.903">2143 10001 0,'0'20'16,"0"-20"-16,0 20 15,0 19 1,-20 1-16,20 20 15,-20-1-15,20 1 16,0 19-16,0-19 16,-19-1-1,19 1-15,0-21 16,0 1 0,0-40-16,0 0 15,0 0-15,-40-20 16,40 0-16,0-39 15,0-1 1,0 1-16,40-21 16,-40 21-16,0-21 15,0 41 1,0-21-16,0 21 16,0 19-16,0 20 15,19 0-15,1 0 16,0 39-1,20-19-15,-20 40 16,19-1 0,1 1-16,0-1 15,19 21-15,-59-21 16,40-19-16,19 0 16,-59-21-1,20 1-15,-20-20 16,40-20-16,-40 1 15,40-1-15,-40-40 16,0 1 0,0-1-16,0-19 15,0-1-15,0 21 16,0-1 0,0 21-16,0-1 15,0 20-15,0 0 16,0 20-16,0 0 15</inkml:trace>
  <inkml:trace contextRef="#ctx0" brushRef="#br0" timeOffset="40944.3183">2917 10140 0,'-20'0'16,"20"0"-1,0 20-15,-20 0 16,20 19-16,-39-19 16,19 20-16,0-1 15,0 1 1,20 0-16,20 0 16,0-21-16,0 1 15,19 0-15,21-20 16,-1 0-1,21-20-15,-60 0 16,59-19-16,-79 19 16,40-20-1,-40 0-15,-20 1 16,0-1 0,20 0-16,-60 1 15,21 19-15,39 20 0</inkml:trace>
  <inkml:trace contextRef="#ctx0" brushRef="#br0" timeOffset="41212.8638">3770 9981 0,'0'0'0,"0"20"16,0 0-16,0 20 16,0 19-1,0-19-15,0 39 16,-39-19-16,19-1 16,20-19-1,-20 0-15,20-21 16,20 1-16,-20 0 0</inkml:trace>
  <inkml:trace contextRef="#ctx0" brushRef="#br0" timeOffset="41585.076">3473 10199 0,'0'0'0,"0"0"16,39-19 0,21 19-16,-1 0 15,21-20 1,-1 20-16,1 0 16,19 0-16,-60 0 15,21 0-15,-40 20 16,0 19-16,-20 1 15,20 0 1,-40-1-16,0 1 16,20 0-16,-20-1 15,20 1 1,-40 0-16,40-20 16,0-20-16,0 19 0</inkml:trace>
  <inkml:trace contextRef="#ctx0" brushRef="#br0" timeOffset="41704.5392">4167 9922 0,'0'-20'16,"0"20"-16,0 0 15,0 0-15,0 0 16</inkml:trace>
  <inkml:trace contextRef="#ctx0" brushRef="#br0" timeOffset="42090.5735">4326 10299 0,'0'0'16,"40"19"-16,-40 1 15,19 0 1,1-20-16,40 0 15,-40 0-15,19-20 16,1 0-16,0-19 16,19 19-1,-59-40-15,20 21 16,-20-1-16,-20 0 16,20 21-1,-39 19-15,-1 19 16,20-19-16,-59 40 15,59 0 1,-20-1-16,20 21 16,20-1-16,-20 1 15,40 0-15,0-21 16,20 1 0,-20-20-16,19 0 15,21-20-15,-20 0 16,-1 0-16</inkml:trace>
  <inkml:trace contextRef="#ctx0" brushRef="#br0" timeOffset="42797.4804">4961 10160 0,'0'0'0,"0"20"15,0-1-15,0 1 16,-40 20-1,40 19-15,-20 1 16,20 0-16,0-1 16,0-19-1,-19-1-15,19-19 16,19 0-16,-19-20 16,20 0-16,-20-20 15,40 0 1,-40-19-16,20-1 15,0-39-15,39 19 16,-59 1 0,40-1-16,-20 40 15,19-19-15,-19 39 16,0 0 0,40 39-16,-60-19 15,0 20-15,0 19 16,19-19-16,-19 20 15,20-21 1,-20 21-16,20-40 16,20 19-16,-40-19 15,20-20 1,59 0-16,-59 0 16,20-40-16,19 1 15,-19-1 1,-1-19-16,-19-1 15,-20-19-15,20 39 16,-20 0 0,-20 20-16,0 20 15,-19 0-15,-1 20 16,40 0-16,-20 40 16,20-21-1,0 21-15,0-1 16,0 1-16,20-20 15,59-1 1,-59-19-16,60 0 16,-41-20-16,21 0 0</inkml:trace>
  <inkml:trace contextRef="#ctx0" brushRef="#br0" timeOffset="43470.819">6350 10219 0,'0'0'0,"0"40"15,0-20 1,0 39-16,0-19 16,-40 0-16,40 19 15,0-19 1,0 0-16,0-21 15,0-19-15,0 0 16,40 0 0,-40-19-16,0-1 15,20-20-15,0-19 16,39-1 0,-59 0-16,20 1 15,20-1-15,-1 21 16,-19 19-16,20 20 15,0 20 1,-20 0-16,-20 19 16,19 21-16,-19-1 15,0 1 1,-19-20-16,19 19 16,-20-19-16,20-1 15,0-39 1,0 20-16,0-20 15,0-20-15,0 1 16,0-1-16,39-40 16,-19 21-1,20-41-15,0 21 16,-21-1-16,21 20 16,0 21-1,-20-1-15,19 20 16,-39 20-16,20 19 15,0 1 1,-20 19-16,20 1 16,-20 0-16,0-1 15,0 1 1,0-21-16,0-19 16,0 0-16,0-20 15,0 0-15</inkml:trace>
  <inkml:trace contextRef="#ctx0" brushRef="#br0" timeOffset="43776.882">7243 10140 0,'0'0'0,"0"20"16,0 19-1,0 21-15,0-1 16,0 1-16,0-20 15,0 19-15,0-19 16,20-20 0,0 0-16,-1-20 15,21 0 1,-20-20-16,0-20 16,39 0-16,-59 1 15,20-21-15,0-19 16,0 19-1,-20 1-15,0 19 16,0 20-16,0 0 0</inkml:trace>
  <inkml:trace contextRef="#ctx0" brushRef="#br0" timeOffset="44079.9831">7838 10199 0,'0'0'0,"0"0"15,0-19-15,0 19 16,0-20 0,-39 20-16,-1 20 15,20-1-15,-20 21 16,21 0-1,-1 19-15,0-19 16,20 20-16,0-1 16,0-19-16,20-1 15,19-19 1,21-20-16,-20 0 16,-1 0-16</inkml:trace>
  <inkml:trace contextRef="#ctx0" brushRef="#br0" timeOffset="44551.9125">8235 10001 0,'-40'0'16,"40"20"-16,0 39 16,-19 1-16,-1 19 15,0-19 1,20 19-16,0 1 15,-40-21 1,40-19-16,0-1 16,40-19-16,-40 0 15,0-20-15,20-20 16,0 0 0,-1-19-16,21-21 15,-20 1-15,20-21 16,-1 1-1,-19 0-15,20 39 16,0 0-16,-40 40 16,19 0-16,1 20 15,-20 20 1,0 19-16,0 21 16,0-21-1,-20 1-15,20-1 16,-19 1-16,19-21 15,19-19-15,-19 0 16,20-20-16</inkml:trace>
  <inkml:trace contextRef="#ctx0" brushRef="#br0" timeOffset="44887.5945">8771 10219 0,'0'0'0,"0"20"15,0 0-15,0 0 16,-20 39 0,0-19-16,20 20 15,0-21-15,0 21 16,0-40 0,0 19-16,40-19 15,19 0-15,-59-20 16,60 0-16,-20-20 15,-20-20 1,19 1-16,1-41 16,-40 21-16,0-21 15,0 21 1,-40 19-16,20 20 16,-19 20-16,39 0 15,-40 0-15,20 0 16</inkml:trace>
  <inkml:trace contextRef="#ctx0" brushRef="#br0" timeOffset="45394.0793">9962 9961 0,'0'0'16,"0"20"-16,0-20 15,19 40-15,-19 0 16,-19 19 0,19 1-16,-20-1 15,20 1-15,0-1 16,0 1-1,0-40-15,0 19 16,0-19-16,0 0 16,0-20-1,0-20-15,0 0 16,0-19-16,0-1 16,0-20-1,-20 1-15,20-1 16,-60 40-16,21 1 15,-1-1-15,0 40 16,20-1 0,-19 1-16,19 20 15,0 19-15,0 1 16,40-20-16,0-1 16,0 1-1,19 0-15,61-20 16,-81-1-16,21-19 0</inkml:trace>
  <inkml:trace contextRef="#ctx0" brushRef="#br0" timeOffset="45596.4759">10319 10239 0,'0'20'15,"0"-20"-15,0 20 16,0 0-16,0 19 15,-40 1-15,20 0 16,20-20-16,-20 19 16,20-19-1,0 0-15,-19 0 0</inkml:trace>
  <inkml:trace contextRef="#ctx0" brushRef="#br0" timeOffset="45711.0027">10319 10061 0,'0'0'0,"0"0"15,20-20-15</inkml:trace>
  <inkml:trace contextRef="#ctx0" brushRef="#br0" timeOffset="46142.4528">10517 10199 0,'0'20'16,"0"0"-16,0 20 15,20-1-15,-20 1 16,-20 20-16,20-21 16,0 21-1,0-40-15,-39 0 16,39-1-16,0-19 15,0 20-15,0-40 16,0 20 0,0-19-16,39-21 15,-19 0 1,0-19-16,39-1 16,-19 1-16,20-1 15,-41 20 1,61 21-16,-60-1 15,0 40-15,-1-1 16,21 1-16,-40 20 16,0 19-16,0-19 15,0 20 1,-40-1-16,21-19 16,-1 0-1,20-21-15,0 21 16,0-40-16</inkml:trace>
  <inkml:trace contextRef="#ctx0" brushRef="#br0" timeOffset="46515.6522">11033 10378 0,'20'0'16,"0"0"-16,19 0 15,1 0 1,20 0-16,-40 0 15,59 0-15,-59-20 16,19 20 0,1-20-16,-20 0 15,0 1-15,0-1 16,-20 0 0,-20 0-16,0 0 15,0 20-15,-39 0 16,19 0-16,-20 40 15,21 0 1,-21-1-16,20 1 16,40 20-16,0-21 15,0 1 1,0 0-16,40-1 16,20-19-1,-40-20-15,59 0 16,-59 0-16,0 0 0</inkml:trace>
  <inkml:trace contextRef="#ctx0" brushRef="#br0" timeOffset="46883.9151">11708 10318 0,'0'0'0,"0"0"16,0 20-16,0-20 15,0 40 1,0-20-16,0 39 15,-40-19-15,20 20 16,20-21 0,0 1-16,-20-20 15,20 0-15,0-20 16,20 0-16,-20 20 16,0-40-1,20 0-15,-20 0 16,40-20-16,-40 1 15,0-21 1,20 1-16,0 19 16,-1-20-16,21 21 15,-20-1 1,20 20-16,-1 0 16,1 20-16,19-20 15,-59 20-15</inkml:trace>
  <inkml:trace contextRef="#ctx0" brushRef="#br0" timeOffset="47322.2763">12303 10299 0,'0'0'0,"0"0"16,0 19-16,0 1 15,0 0-15,-40 20 16,21 0-1,-1-1-15,0 1 16,20 0-16,0-21 16,0 21-1,0-20-15,59 0 16,-19 0-16,0-20 16,19 0-1,-19-20-15,20 0 16,-21-20-16,-19 1 15,20-21 1,-40 1-16,20-1 16,-20 20-16,-20 1 15,20-1-15,-40 40 16,-19-20 0,59 40-16,-80-20 15,60 20-15,-19 0 16,-1 19-1,20-19-15,20 0 0,0 0 16</inkml:trace>
  <inkml:trace contextRef="#ctx0" brushRef="#br0" timeOffset="47481.2315">13018 10616 0,'0'0'16,"0"0"-16,0 0 15,0 0-15,0 0 16,0 0-16</inkml:trace>
  <inkml:trace contextRef="#ctx0" brushRef="#br0" timeOffset="67556.9898">2222 10973 0,'-19'-19'15,"19"-1"1,-20 0-16,20 0 16,-40 0-16,-19 20 15,19-20-15,-20 20 16,1 20 0,19-20-16,0 20 15,1 0-15,19 0 16,40 19-1,0-19-15,39 20 16,-39 0-16,59-1 16,-19 21-16,-1-21 15,21 21 1,-41-20-16,-19-1 16,-20 1-1,0 0-15,-39-20 16,19-1-16,-40 1 15,21 0-15,-41-20 16,21 0 0,19-20-16,20 0 0,-20 1 15</inkml:trace>
  <inkml:trace contextRef="#ctx0" brushRef="#br0" timeOffset="67930.1892">2441 11053 0,'0'20'16,"0"-1"0,39 21-16,-39 20 15,0-1-15,0 1 16,0-1-1,0-19-15,0 0 16,20-21-16,0 1 16,40 0-1,-60-40-15,39 20 16,21-39-16,-40-1 16,19-20-16,1 1 15,-40-1 1,0 1-16,0-1 15,0 21-15,0 19 16,-59 0 0,39 20-16,0 0 0</inkml:trace>
  <inkml:trace contextRef="#ctx0" brushRef="#br0" timeOffset="68299.4394">3096 11033 0,'0'0'0,"-20"-20"15,20 20-15,-40-20 16,0 20 0,21 0-16,-41 0 15,20 0-15,40 20 16,0 20-1,0-20-15,20 39 16,20-19-16,0 19 16,-1 1-1,21-20-15,-60-1 16,20 1-16,-1 0 16,-19-21-16,-19 21 15,-1-20 1,20 0-16,-60 0 15,21-20-15,39 0 16,-60 0-16</inkml:trace>
  <inkml:trace contextRef="#ctx0" brushRef="#br0" timeOffset="68844.429">4028 11152 0,'0'-20'16,"0"0"-16,0 0 15,-20 1-15,1-1 16,-1 0-16,-20 20 15,0 20 1,21 0-16,-61 19 16,60 21-16,-39-1 15,19 1 1,40-1-16,0-19 16,0 0-16,0-1 15,20-19-15,20-20 16,-1 0-1,1-20-15,20 1 16,-41-21 0,21 0-16,0-19 15,-20-1-15,-1 20 16,1-19-16,-20 19 16,0 20-1,0 20-15,0 0 16,0 40-16,-20-20 15,20 39 1,-19 1-16,19-20 16,0 19-16,19 1 15,-19-21-15,20-19 16,20 0-16,-40-20 16</inkml:trace>
  <inkml:trace contextRef="#ctx0" brushRef="#br0" timeOffset="69513.8184">4326 11073 0,'0'0'16,"0"19"0,-20 21-16,20 0 15,-20 19 1,20 1-16,-20-1 15,20 1-15,0-20 16,-39-1-16,39-19 16,39 0-1,-39-20-15,0-20 16,0 0-16,20-19 16,0-1-1,0-20-15,20 1 16,-40-21-16,0 1 15,19 39-15,21 1 16,0 19 0,-40 20-16,0 20 15,20 0-15,-20 39 16,0 1 0,0-1-16,0 1 15,0-1-15,-20-19 16,20 0-16,0-21 15,0 1 1,0-20-16,0-20 16,20 1-16,0-21 15,-1 0 1,21-19-16,-20-1 16,0-19-16,39 19 15,-59 21 1,40-1-16,-20 40 15,19 20-15,-39 0 16,0 19-16,0 21 16,0-1-1,0 1-15,0 19 16,0-39-16,0 19 16,0-39-1,-39 0-15,39-20 0,39 0 16</inkml:trace>
  <inkml:trace contextRef="#ctx0" brushRef="#br0" timeOffset="69716.2148">5060 11132 0,'0'0'16,"0"40"-1,-40-1-15,40 41 16,-19-21-16,-1 1 15,20-1 1,-20-19-16,20-20 16,0 0-16,0 0 0</inkml:trace>
  <inkml:trace contextRef="#ctx0" brushRef="#br0" timeOffset="69849.5004">5100 10973 0,'0'0'16,"0"0"-16,0 20 15,0-20-15,0 20 16</inkml:trace>
  <inkml:trace contextRef="#ctx0" brushRef="#br0" timeOffset="70354.9979">5398 11291 0,'19'0'15,"21"-40"-15,-40 20 16,0-19 0,0-1-16,0 20 15,-40 0-15,21 0 16,-21 20-1,0 20-15,-19 0 16,19 20-16,0 19 16,20-19-16,20 20 15,0-21 1,0 21-16,20-40 16,0 19-16,40-39 15,-21 20 1,21-20-16,-20 0 15,19-40-15,-39 21 16,20-41 0,-1 1-16,-39 19 15,0 20-15,0 20 16,0 0-16,0 20 16,0 0-1,-39 19-15,-1 41 16,20-21-16,20 1 15,0-1 1,0 1-16,0-20 16,0-1-1,0 1-15,0-20 0,0-20 16</inkml:trace>
  <inkml:trace contextRef="#ctx0" brushRef="#br0" timeOffset="71105.3459">5913 11092 0,'0'0'0,"0"-19"15,-19 19 1,-1-20-16,0 40 15,-20-20-15,1 39 16,19-19 0,-40 40-16,20-21 15,1 21-15,19-1 16,0-19 0,20 0-16,20-1 15,0-19-15,19-20 16,-19 0-16,20 0 15,20-39 1,-21-1-16,1 0 16,0 1-16,19-1 15,-59 20 1,0 0-16,0 20 16,20 0-16,-40 20 31,20 20-31,0-1 0,0 1 15,0 0-15,0 19 16,20-19 0,0-20-16,0 0 15,19-1-15,-19-19 16,0 0-16,40-39 16,-60 19-1,39-40-15,21 1 16,-60-20-16,39-1 15,21 21-15,-60 19 16,40 0 0,-20 40-16,19 0 15,-19 20-15,0 20 16,39-1 0,-59 21-16,0 0 15,0-1 1,0 1-16,-39-21 15,19 1-15,-20 0 16,40-1-16,-59-39 16,39 20-1,0-40-15,20 20 0,0 0 16</inkml:trace>
  <inkml:trace contextRef="#ctx0" brushRef="#br0" timeOffset="71476.5708">7302 11073 0,'0'0'16,"0"0"-1,0 0-15,-19-20 16,-21 20-16,0 0 15,1 20 1,19-1-16,-40 1 16,40 20-16,20 0 15,20 19-15,0 1 16,20-1 0,-1 1-16,-19-1 15,20-19-15,-40 0 16,0-1-1,-40-19-15,20 0 16,-19-20-16,39-20 16,-60 20-1,21-20-15,39 0 0</inkml:trace>
  <inkml:trace contextRef="#ctx0" brushRef="#br0" timeOffset="71842.8591">7541 11152 0,'0'20'0,"0"-20"15,0 39-15,0 1 16,0 0 0,-40 0-16,20-1 15,0 21-15,0-21 16,20 1-16,0 0 15,0-20 1,20-20-16,60 19 16,-61-38-16,61-1 15,-60-20 1,19 0-16,1-19 16,-40-1-1,0-19-15,-40 19 16,1 1-16,19 19 15,-20 20-15,0 1 16,21 19-16,-21 19 16,40-19-16</inkml:trace>
  <inkml:trace contextRef="#ctx0" brushRef="#br0" timeOffset="72314.7885">7997 11251 0,'0'0'16,"0"20"-16,-20 0 15,20 20 1,-20-1-16,1 1 16,19 0-16,-40-21 15,40 21-15,-20-20 16,20-20-1,0 20-15,0-40 16,20 20 0,20-20-16,-40 0 15,19-19-15,21-21 16,0 1-16,-20-1 16,59 0-1,-59 1-15,19 19 16,1 40-16,20 0 15,-21 20 1,-39 0-16,0 20 16,20-1-16,-20 21 15,0-20-15,-20 19 16,20-19 0,0-1-16,0 1 15,0-40-15,0 20 0</inkml:trace>
  <inkml:trace contextRef="#ctx0" brushRef="#br0" timeOffset="72687.9878">9029 11053 0,'0'0'15,"0"20"1,0 19-16,0 1 16,0 19-16,-40 21 15,20-21 1,1-19-16,-1 20 16,20-21-16,-40-19 15,40 0-15,-20-20 16,40 0-1,-20 0-15,0-20 16,40 0-16,-40-19 16,20-21-1,-1 1-15,1-21 16,20 21-16,-20-1 16,0 20-1,-1 1-15,21 19 16,0 0-16,19 0 15,-59 20-15</inkml:trace>
  <inkml:trace contextRef="#ctx0" brushRef="#br0" timeOffset="72896.3082">9525 11192 0,'0'0'0,"0"19"15,0 21-15,0 0 16,-40 0-16,20-1 16,1 1-1,-1 0-15,20-1 16,0-19-16,0 0 16,0 0-16</inkml:trace>
  <inkml:trace contextRef="#ctx0" brushRef="#br0" timeOffset="73041.4412">9624 10993 0,'0'0'0,"0"0"16,0 0-16,0 0 15,0 0-15</inkml:trace>
  <inkml:trace contextRef="#ctx0" brushRef="#br0" timeOffset="73982.3382">10021 11192 0,'0'0'15,"0"-20"1,0 20-16,-40-20 15,40 20-15,-19-20 16,-1 20 0,0 20-16,-20 0 15,20 0-15,-19 19 16,39 1 0,-40 0-16,40-1 15,0 21-15,0-20 16,40-21-1,-40 21-15,39-40 16,21 20-16,-20-20 16,19 0-16,-19-20 15,19 0 1,-39-19-16,20-21 16,0 20-16,-1-19 15,21-1 1,-60 21-16,39 19 15,21 0-15,-60 20 16,40 0 0,-20 0-16,19 40 15,-39-21-15,20 1 16,0 0-16,-20 0 16,20-20-1,-20 0-15,0 20 16,0-40-16,0 20 15,0-40 1,-20 20-16,0 1 16,0-1-16,20 0 15,-59 0 1,19 20-16,40 0 16,-60 20-16,21 0 15,-1 19-15,20 1 16,0 20-1,1-21-15,19 21 16,0-20-16,19-21 16,1 1-1,40 0-15,-40-20 16,59 0-16,-59-20 16,59 0-1,-59-19-15,0-21 16,39 1-16,-59-1 15,20 20 1,-20 21-16,20-1 16,-20 20-16,0 0 15,-20 0 1,20 20-16,0 19 16,0 1-16,0 0 15,0 19-15,20-19 16,0 0-1,20-1-15,-40-19 16,39 0-16,-39 0 0</inkml:trace>
  <inkml:trace contextRef="#ctx0" brushRef="#br0" timeOffset="74421.6867">11132 11092 0,'-20'0'0,"20"0"16,0-19-1,-39 19-15,-1 0 16,20 0-16,-39 0 15,19 0-15,40 19 16,-40 1 0,40 0-16,40 20 15,-40-1-15,20 1 16,20 20 0,-1-21-16,21 1 15,-21 0-15,-19-1 16,-20 1-1,0-20-15,-20 0 16,20-20-16,-59 20 16,19-20-1,40-20-15,-59 20 16,39-20-16,0 0 16,20 0-16</inkml:trace>
  <inkml:trace contextRef="#ctx0" brushRef="#br0" timeOffset="74926.197">11906 11092 0,'0'0'0,"0"20"16,0 0-16,0 0 15,-39 20 1,19-1-16,0 1 16,0 0-16,20-1 15,-40 21-15,40-40 16,40 19 0,-40-19-16,20 0 15,20-20-15,-1 0 16,1-20-1,19-19-15,-39-1 16,20-20-16,0 1 16,-20-1-16,19 1 15,1 19 1,-40 0-16,0 40 16,0 0-16,0 20 15,0 20 1,-40 19-16,20 1 15,1 19-15,-1-19 16,20 19 0,-40-19-16,40-1 15,-20-19-15,20 0 16,0-20 0,20-1-16,-20-19 0</inkml:trace>
  <inkml:trace contextRef="#ctx0" brushRef="#br0" timeOffset="75533.3864">12819 11350 0,'0'0'0,"20"0"15,39 0-15,-19 0 16,20 0 0,-21-19-16,21-1 15,-20 0-15,-21-20 16,21 0-16,-40 1 16,0-1-1,0 20-15,-40 0 16,-19 1-16,19 38 15,-19 1 1,-1 0-16,20 40 16,1-21-16,-1 21 15,20-1-15,20 21 16,0-41 0,40 1-16,-20 20 15,19-41 1,1 1-16,20 0 15,-1-20-15,-19-20 16,19 20-16,-19-20 16,0-19-1,19-1-15,-39-19 16,20 19-16,0-20 16,-21 21-1,1-21-15,40 40 16,-60 0-16,0 1 15,20 19-15,-20 0 16,0 0 0,0 0-16,0 19 15,0-19-15</inkml:trace>
  <inkml:trace contextRef="#ctx0" brushRef="#br0" timeOffset="75839.4494">13692 10934 0,'0'0'15,"0"20"-15,0-1 16,0 41-1,-40-20-15,1 19 16,19 1-16,20 19 16,-60-19-1,41-21-15,19 21 16,-20-1-16,20-19 16,20 0-1,-20-21-15,0-19 16,19 20-16</inkml:trace>
  <inkml:trace contextRef="#ctx0" brushRef="#br0" timeOffset="76116.8808">13990 10973 0,'-40'20'0,"40"0"16,0 20 0,-40 19-16,21 1 15,19 19-15,-40-19 16,20-1 0,0 1-16,0-1 15,20-39-15,0 20 16,0-20-16</inkml:trace>
  <inkml:trace contextRef="#ctx0" brushRef="#br0" timeOffset="76595.7213">14288 11152 0,'0'0'15,"0"-20"-15,0 0 16,0 0 0,0 20-16,-40 0 15,0 0 1,20 20-16,-59 20 16,59 0-16,-39-1 15,19 21-15,40-20 16,-40 19-16,40 1 15,40-21 1,-40-19-16,40 0 16,19 0-16,-19-40 15,19 20 1,1-40-16,-20 1 16,19-21-16,-19 1 15,-20 19 1,-1-20-16,1 40 15,-20 20-15,40 0 16,-40 0-16,-40 20 16,40 20-1,-20 0-15,1 19 16,19 21-16,-20-21 16,20 1-1,0-21-15,0-19 0</inkml:trace>
  <inkml:trace contextRef="#ctx0" brushRef="#br0" timeOffset="77274.9837">15081 11370 0,'0'0'16,"0"0"0,0 0-16,20 0 15,20-20-15,-1 20 16,1-19 0,20-21-16,-60 20 15,39-20-15,-19 20 16,-20-19-16,0 19 15,0 20 1,-20 0-16,-19 0 16,-1 20-16,-20 19 15,21 1 1,-21 20-16,60-1 16,-59 1-16,59-1 15,0 1 1,20-21-16,19 1 15,1-20-15,19 0 16,-39 0-16,60-40 16,-60 0-1,59-20-15,-59-19 16,59-1-16,-59-19 16,59 19-1,-79 1-15,60-1 16,-20 21-16,-21 19 15,21 20 1,0 0-16,-20 20 16,19 19-16,1 21 15,-20-1-15,0 1 16,-20-1 0,-20-19-16,0 0 15,-20-1-15,1-19 16,19 0-1,-60-20-15,61 0 16,-61 0-16,60-20 16,20 20-16</inkml:trace>
  <inkml:trace contextRef="#ctx0" brushRef="#br0" timeOffset="77546.4911">16192 10954 0,'0'0'16,"0"39"0,-19-19-16,19 40 15,0 19-15,0-20 16,-60 41-1,40-41-15,0 21 16,20-21-16,0-39 16,-39 20-16,39-40 0</inkml:trace>
  <inkml:trace contextRef="#ctx0" brushRef="#br0" timeOffset="78087.5316">16073 11192 0,'0'0'15,"20"0"-15,60 0 16,-41 0-16,41-20 16,-1 20-16,-39-20 15,19 20 1,-39 0-16,0 0 15,0 0 1,-40 20-16,0 0 16,0 19-16,-19 1 15,-1 0-15,20 19 16,-20-19 0,21 19-16,19 1 15,0-20-15,19-21 16,21 21-1,-20-40-15,20 20 16,19-20-16,21-20 16,-61-20-16,21 21 15,0-21 1,-1 0-16,21 20 16,-60 1-16,0-1 15,20 20 1,-20 20-16,20-1 15,0 21-15,19 0 16,-39-1-16,20 21 16,20-20-1,-1-1-15,-39-19 16,20 0-16,0-20 16</inkml:trace>
  <inkml:trace contextRef="#ctx0" brushRef="#br0" timeOffset="78265.2456">16788 11053 0,'0'0'16,"0"0"-16,20-20 15,0 0-15,19 0 16,-19 20-1,20-20-15,19 20 16,-59 0-16</inkml:trace>
  <inkml:trace contextRef="#ctx0" brushRef="#br0" timeOffset="84487.2101">17701 10954 0,'0'0'0,"0"-20"15,-20 20-15,0 20 16,-40-1 0,21 21-16,-1 0 15,-20 19-15,60 1 16,-39-1-16,19 21 15,40-41 1,19 21-16,-19-40 16,60 19-16,-80-39 15</inkml:trace>
  <inkml:trace contextRef="#ctx0" brushRef="#br0" timeOffset="84923.5967">17879 11271 0,'0'-20'16,"20"20"-16,-20 0 15,60 0 1,-60-20-16,39 20 16,21 0-16,-1 0 15,-19-20-15,20 20 16,-21 0-1,-19-19-15,20-1 16,-40 0-16,0 0 16,0-20-1,-20 21-15,0 19 16,0 0-16,-39 0 16,19 19-1,0 1-15,-19 20 16,59 0-16,-60 19 15,40 1-15,1-1 16,19 1 0,19-21-16,61 21 15,-60-40-15,59 19 16,-59-39-16,20 20 16</inkml:trace>
  <inkml:trace contextRef="#ctx0" brushRef="#br0" timeOffset="85158.5742">18653 11013 0,'0'0'16,"0"0"0,0 0-16,0 20 15,0 0-15,0 19 16,-40 41-16,40-21 15,-19 21 1,19-21-16,0 21 16,0-21-16,0-19 15,0-1 1,0-19-16,0 0 0</inkml:trace>
  <inkml:trace contextRef="#ctx0" brushRef="#br0" timeOffset="85564.3545">18891 11112 0,'0'0'16,"-20"20"0,20 0-16,0 20 15,-19 19-15,19 1 16,0-1-1,0 1-15,0-1 16,0-19-16,0-20 16,19 19-16,61-39 15,-80 20 1,59-20-16,-19-20 16,-20-19-16,20-1 15,-1-19 1,-39-1-16,0-19 15,0 19-15,-39 1 16,19 19 0,-20 0-16,0 20 15,1 1-15,19 19 16,-20 19-16,20-19 16,20 20-16</inkml:trace>
  <inkml:trace contextRef="#ctx0" brushRef="#br0" timeOffset="85936.5665">19546 11152 0,'20'0'0,"-20"0"16,0-20-1,0-20-15,-20 21 16,20-1-16,-59 0 15,19 20 1,-20 0-16,21 0 16,39 0-16,-40 20 15,20 19-15,20 1 16,20 0 0,20 19-16,-1 1 15,21-1-15,-20 1 16,19-1-1,-59-19-15,20 0 16,0-1-16,-40-19 16,0 20-16,20-20 15,-59-20 1,19 20-16,-20-20 16,21 0-16,39-20 15,0 20-15</inkml:trace>
  <inkml:trace contextRef="#ctx0" brushRef="#br0" timeOffset="86412.4451">20141 11231 0,'0'0'16,"0"-20"-16,0 20 15,0-19-15,-39-1 16,-1 20 0,-20 20-16,1 19 15,-1-19-15,21 40 16,-21-21 0,21 21-16,39-20 15,-40 19-15,40-19 16,40-20-16,-21-1 15,21 1 1,20 0-16,19-40 16,-20 20-1,21-39-15,-21-1 16,-19-20-16,20 1 16,-60-1-16,39 21 15,-39 19 1,0 0-16,0 20 15,0 0-15,0 20 16,0 0-16,0 0 16,0 19-1,0 1-15,20 19 16,-20-19-16,40-20 0</inkml:trace>
  <inkml:trace contextRef="#ctx0" brushRef="#br0" timeOffset="86569.4259">20836 11608 0,'0'0'16,"0"0"-16,0 0 16,0 0-16,0 0 15,0 0-15,0 0 16</inkml:trace>
  <inkml:trace contextRef="#ctx0" brushRef="#br0" timeOffset="101794.5792">2123 11827 0,'0'-20'0,"0"20"15,-20-20-15,1 0 16,-21 20-16,0 0 16,20 0-1,-39 20-15,19-20 16,40 20-16,-40 0 16,40 19-1,0-19-15,40 40 16,-20-21-16,59 1 15,-59 20 1,60-21-16,-41 21 16,21-1-16,-21-19 15,-19 0-15,-20-1 16,0 1 0,-20 0-16,-19-20 15,-21-1-15,21 1 16,-41-20-1,21 0-15,-1-20 16,20 1-16,-19-1 16,59 0-16,-40 0 15</inkml:trace>
  <inkml:trace contextRef="#ctx0" brushRef="#br0" timeOffset="102181.6008">2342 12005 0,'0'0'15,"39"20"-15,-39 20 16,0-1 0,0 21-16,0-20 15,0 19-15,0 1 31,0-1-31,0 1 0,0-21 16,0-19-16,20 0 16,20-20-1,-1 0-15,-39-20 16,40 0-16,-20-19 16,20-1-16,-20 0 15,-20-19 1,39-1-16,-39 21 15,0-1-15,-20 0 16,20 20 0,0 20-16,0 0 15,0 0-15</inkml:trace>
  <inkml:trace contextRef="#ctx0" brushRef="#br0" timeOffset="102684.1364">3274 11985 0,'0'0'0,"0"0"15,0 0 1,0 0-16,0 40 15,0-20-15,20 39 16,-20 1 0,-20 19-16,20-19 15,0 19-15,0-19 16,0-21 0,-39 1-16,78-20 15,-39 0-15,0-20 16,0 0-1,0-20-15,20-20 16,0 1-16,0-21 16,-20-19-1,39-1-15,-39-19 16,20 20 0,-20 19-16,20 1 0,0 19 15,20 20 1,-40 0-16,39 20 15,21 0-15,-40 0 16,19 20-16,1 0 16,-20 0-16</inkml:trace>
  <inkml:trace contextRef="#ctx0" brushRef="#br0" timeOffset="103330.818">3076 12124 0,'0'0'16,"0"0"-16,0 0 16,39 0-16,21 0 15,0 0 1,19 0-16,0 0 15,1 0-15,19 0 16,-59 0 0,19 0-16,-39 0 15,0 0-15,-20 0 16,0 20 0,-20 0-16,20 0 15,-20 0-15,-20 19 16,21-19-1,-1 20-15,0 0 16,20-21-16,0 21 16,0-20-16,0-20 15,40 20 1,19-40-16,-39 20 16,20-20-16,-1-20 15,-19 1-15,20-1 16,0-19-1,-40 19-15,19 0 16,-19 20 0,0 0-16,0 20 15,0 0-15,0 0 16,0 40-16,-19 0 16,19 0-1,0 19-15,0-19 16,0 19-16,0-19 15,0 0 1,19-1-16,1-19 16,40-20-16,-60 0 0</inkml:trace>
  <inkml:trace contextRef="#ctx0" brushRef="#br0" timeOffset="104007.1185">4207 12164 0,'0'0'15,"0"40"-15,0-20 16,-20 39-16,20-19 16,-20 19-1,20-19-15,0-20 16,0 19-1,0-39-15,0 0 16,0 0-16,0 0 16,0-19-16,0-1 15,0-20 1,20 0-16,0 1 16,0-21-16,19 21 15,-19-1 1,20 20-16,0 0 15,-21 0-15,21 20 16,0 20-16,-40 0 16,20 0-1,-20 20-15,0-1 16,0 1-16,-20 0 16,20-1-1,0-19-15,0 0 16,0-20-16,0 0 15,0-20-15,0 0 16,0 0 0,20-19-16,0-1 15,39-19-15,-59 19 16,40 0 0,-20 0-16,19 1 15,-19 39-15,0 0 16,0 20-1,19 19-15,-39 1 16,0 20-16,0-1 16,0-19-1,0 19-15,-39-19 16,39-20-16,-20 0 16,20-1-1,0-19-15,0 20 0</inkml:trace>
  <inkml:trace contextRef="#ctx0" brushRef="#br0" timeOffset="104183.8452">4961 12124 0,'0'20'0,"0"0"15,0 20-15,0-1 16,-40 1-16,40 20 15,-20-41 1,20 21-16,0-20 0</inkml:trace>
  <inkml:trace contextRef="#ctx0" brushRef="#br0" timeOffset="104337.864">4921 11906 0,'40'0'0,"-40"0"15</inkml:trace>
  <inkml:trace contextRef="#ctx0" brushRef="#br0" timeOffset="104750.5554">5120 12104 0,'0'20'0,"39"0"15,-39 0-15,0 20 16,0 19 0,0-19-16,0 0 15,0-21-15,0 21 16,0-20-1,20-20-15,0 0 16,40-20-16,-41 0 16,21 0-16,0-39 15,-20 19 1,19-19-16,1 19 16,-40 0-16,0 20 15,0 1 1,0 19-16,0 19 15,0 1-15,0 20 16,0 20 0,0-21-16,-40 21 15,40-21-15,0 1 16,0 0-16,0-20 16,0-20-16</inkml:trace>
  <inkml:trace contextRef="#ctx0" brushRef="#br0" timeOffset="104899.6377">5457 11966 0,'0'0'15,"0"0"-15,0 19 0</inkml:trace>
  <inkml:trace contextRef="#ctx0" brushRef="#br0" timeOffset="105382.4274">5913 12104 0,'0'-19'15,"0"19"-15,0-20 16,-19 0-16,-1 20 16,0 0-1,20 0-15,-60 20 16,21 0-16,39 19 16,-60 21-1,40-20-15,0 19 16,20-19-16,0-1 15,0-19 1,20 0-16,20-20 16,0 0-16,-1-20 15,21 0-15,-60-19 16,40-1 0,-21 0-16,21-19 15,-40 19-15,20 0 16,-20 21-1,0 19-15,0 0 16,0 19-16,0 21 16,0 20-1,0-1-15,0 1 16,20-1-16,39-19 16,-59 0-16,0-21 15</inkml:trace>
  <inkml:trace contextRef="#ctx0" brushRef="#br0" timeOffset="105863.2424">6648 12025 0,'0'0'16,"20"20"-16,-20 0 15,0 19-15,0 21 16,-20 0 0,20-21-16,0 21 15,-40-21-15,20 1 16,20 0 0,0-20-16,0-20 15,0 0-15,0 0 16,0-20-1,20-20-15,20 0 16,-40 1-16,20-21 16,-1 1-1,41-1-15,-60 1 16,40 39-16,-21 0 16,21 20-1,-20 0-15,20 20 16,-1 19-16,-39 21 15,0-20-15,0 19 16,0 1 0,0-21-16,0 1 15,-39-20-15,39 0 16,0-20-16</inkml:trace>
  <inkml:trace contextRef="#ctx0" brushRef="#br0" timeOffset="106230.5181">7144 12025 0,'0'0'16,"-40"20"-16,40 20 16,0-1-1,-20 1-15,0 20 16,20-1-16,0-19 15,0-1-15,20-19 16,0 20 0,20-40-16,-20 20 15,19-40-15,1 20 16,0-40 0,19 1-16,-59-1 15,20-39-15,-20 19 16,0 0-1,0 1-15,-20 39 16,20 0-16,-59 0 16,39 40-1,0 0-15,20-20 0</inkml:trace>
  <inkml:trace contextRef="#ctx0" brushRef="#br0" timeOffset="106857.4535">7759 12343 0,'0'0'0,"40"0"16,-1-20-16,1 0 16,20-20-1,-21 20-15,21-19 16,-60-1-16,39 0 15,-39 1-15,20 19 16,-40 0 0,1 0-16,-1 20 15,20 20 1,-60 0-16,40 19 16,1 1-16,-21 0 15,20 19-15,0-19 16,20 0-1,0-1-15,20 1 16,40 0-16,-60-20 16,59-20-16,-19 0 15,-1 0 1,21-20-16,-40-20 16,19 0-16,1-19 15,0-1 1,19 1-16,-39-1 15,0 21-15,40 19 16,-60 0 0,39 40-16,21 0 15,-60-1-15,0 21 16,0 0 0,0 0-16,0 19 15,0-19-15,-60-20 16,21 19-16,39-19 15,-80 0 1,60-20-16,-19 0 16,19 0-16,20 0 15,-20 0-15</inkml:trace>
  <inkml:trace contextRef="#ctx0" brushRef="#br0" timeOffset="107110.2024">8751 11846 0,'0'0'15,"0"20"1,0 0-16,0 20 16,0 19-16,0 1 15,-20 19 1,20-19-16,0-1 15,0 1-15,-39-1 16,39-39-16,0 0 16,0 0-16</inkml:trace>
  <inkml:trace contextRef="#ctx0" brushRef="#br0" timeOffset="107667.0396">8692 12005 0,'39'0'0,"-39"0"16,60 0 0,-1 0-16,21 0 15,-60 0-15,59-20 16,-79 40-16,40-20 15,-40 20 1,0 0-16,0 20 16,0-1-16,-20 1 15,0 0 1,-20 19-16,20 1 16,1-21-16,-1 1 15,20 0 1,0-20-16,0-1 15,39-19-15,-19 0 16,20-19 0,0-1-16,19-20 15,-39 0-15,20 1 16,-1-21-16,-39 21 16,20-1-1,-20 20-15,20 20 16,-20-20-16,0 20 15,0 20 1,0 0-16,0 0 16,0 39-16,0-19 15,0 19-15,20 1 16,20-20 0,-40-1-16,0-19 15,19 0-15</inkml:trace>
  <inkml:trace contextRef="#ctx0" brushRef="#br0" timeOffset="107911.89">9069 11807 0,'0'0'16,"0"0"0,19 0-16,21 0 15,-20 0-15,20 0 16,19 20-16,-39-20 16</inkml:trace>
  <inkml:trace contextRef="#ctx0" brushRef="#br0" timeOffset="108492.4224">9922 12005 0,'0'0'0,"0"20"16,0 0-1,0 20-15,0 19 16,0 1-16,0 19 16,-40 0-1,40 1-15,-20-21 16,20 21-16,-20-21 15,20-19-15,0 0 16,0-21 0,0 1-16,0-20 15,0 0 1,0-20-16,0-19 16,20-21-16,0-19 15,-20-1-15,40 1 16,-40-20-1,40 20-15,-21-1 16,21 40-16,0 1 16,19 39-1,-39 0-15,20 20 16,0 19-16,-21 1 16,-19 20-16,0-1 15,0 1 1,-19-21-16,-21 1 15,0 0-15,20-1 16,-39-39 0,19 20-16,40-20 0</inkml:trace>
  <inkml:trace contextRef="#ctx0" brushRef="#br0" timeOffset="108901.1646">10517 12343 0,'0'0'16,"0"0"-16,40 0 16,19 0-1,-39-20-15,20 20 16,0-20-16,-21-20 15,-19 1 1,0-1-16,0 0 16,-19 20-16,19 0 15,-60 20-15,40 0 16,0 40 0,-39-20-16,19 20 15,40 19-15,-39-19 16,19 19-1,20 1-15,20-20 16,19-1-16,-19 1 16,20-20-16,-1-20 15,-19 0-15</inkml:trace>
  <inkml:trace contextRef="#ctx0" brushRef="#br0" timeOffset="109216.1133">10974 12164 0,'0'0'0,"-20"20"16,20 0-1,-20 19-15,0 1 16,20 20-16,0-21 16,0 21-1,0-21-15,-40 1 16,40-20-16,0-20 15,-19 20-15,19-20 16,0-20 0,19 20-16,-19-20 15,0-20-15,0-19 16,40-1 0,-40-19-16,20 20 15,0-1-15,39 0 16,-39 21-1,59 19-15,-79 0 0</inkml:trace>
  <inkml:trace contextRef="#ctx0" brushRef="#br0" timeOffset="109599.1857">11430 12085 0,'0'0'0,"0"19"15,0 21-15,-20 0 16,20 0-1,0-1-15,-40 21 16,21-1-16,-1 1 16,20-21-1,-20 1-15,20-20 16,0 0-16,20-20 16,-20 0-16,20-20 15,-1 0 1,21-20-16,-40-19 15,0-1-15,0-19 16,0 0 0,20 19-16,-20-19 15,20 39-15,0-19 16,19 39-16,-39 0 16,20 0-1,20 40-15,0-20 16,-21 20-16,21 0 15</inkml:trace>
  <inkml:trace contextRef="#ctx0" brushRef="#br0" timeOffset="110391.9876">11271 12343 0,'0'0'0,"0"0"16,40 19 0,-40-19-16,59 20 15,1-20-15,19 0 16,21 0 0,-61-20-16,21 1 15,-20-21-15,19 20 16,-59-20-16,20 21 15,-20-1 1,0 0-16,-20 20 16,20 0-16,0 20 15,-59 0 1,39 19-16,0 1 16,20 0-16,0 19 15,0-19-15,0-1 16,0 1-1,20-20-15,19 0 16,1-20-16,0 0 16,19-20-1,-19-20-15,19 20 16,-39-39-16,20 19 16,0-19-1,-20-1-15,19 21 16,1-1-16,-20 20 15,0 20-15,39 0 16,-59 0 0,20 0-16,0 0 15,0 0-15,19 20 16,-39-20 0,0 0-16,0 0 15,0 0-15,0 0 16,-39 0-1,19 0-15,-20 0 16,40 0-16,-79 20 16,59 19-1,-40 1-15,21 0 16,-1-1-16,20 1 16,20 0-16,0-1 15,20-19 1,20 20-16,-1-20 15,21-20-15,39 0 16,-79 0-16,20 0 16</inkml:trace>
  <inkml:trace contextRef="#ctx0" brushRef="#br0" timeOffset="110578.5873">12640 12045 0,'0'0'0,"0"20"15,0-20 1,-19 20-16,19-1 16,0 1-16,-20 40 15,20-20 1,0 19-16,0 1 16,-40-1-16,40-19 15,0-20 1,-20-1-16</inkml:trace>
  <inkml:trace contextRef="#ctx0" brushRef="#br0" timeOffset="111223.2942">12442 12243 0,'0'0'0,"0"0"0,20-19 16,20 19-16,-21-20 15,61 20-15,-41 0 16,21 59 0,39-59-16,-59 0 15,19 0-15,-19-20 16,20 1 0,-60 19-16,20-20 15,-20 20-15,0 0 16,0-20-16,-20 20 15,20 20 1,-40 0-16,0-1 16,20 21-16,-19 0 15,19-1 1,0 1-16,0 20 16,20-21-16,0 1 15,20-20-15,0 0 16,39 0-1,-59-20-15,40-20 16,20 0 0,-40 0-16,19-20 15,1 1-15,-40-21 16,20 20-16,0 1 16,-20-1-1,0 20-15,0 20 16,0-20-1,0 20-15,0 20 16,0 0-16,0 0 16,0 39-16,19-19 15,21 20-15,-40-21 16,20 1 0,0 0-16,39-1 15,-39-19-15,0 0 16</inkml:trace>
  <inkml:trace contextRef="#ctx0" brushRef="#br0" timeOffset="112450.5081">8037 11966 0,'0'0'16,"-40"19"-1,40 21-15,-20 0 16,0 19-16,20 1 15,0-1-15,0-19 16,0 20 0,20-21-16,0-19 15,-20 0 1,40 0-16,-20-20 16,-1-20-16,41 0 15,-40-20-15,19 1 16,1-1-1,20-19-15,-21-1 16,-19 20-16,20 1 16,-40 39-1,40 0-15,-40 0 16,0 19-16,0 21 16,0-20-16,0 20 15,0-1 1,0 1-16,0-20 15,0 20-15,19-21 16,1-19 0,0 0-16,20 0 15,-1-39-15,21 19 16,-40-20 0,59-19-16,-79 19 15,60-20-15,-21 1 16,-19 19-16,20 20 15,-40 1 1,40 19-16,-40 19 16,0 21-16,20 0 15,-20 19 1,19 1-16,1-1 0,-20-39 16</inkml:trace>
  <inkml:trace contextRef="#ctx0" brushRef="#br0" timeOffset="113301.5607">8136 13097 0,'0'0'0,"20"0"16,0 0 0,39 0-16,-39 0 15,59-20-15,-39 20 16,20-20 0,-21 0-16,21 0 15,-40 0-15,19 1 16,-39-21-1,0 20-15,0 0 16,0 0-16,-39 20 16,19 0-16,20 20 15,-60 0 1,21 20-16,-1-1 16,20 1-16,-20 0 15,40-1 1,0 1-16,0-20 15,20 0-15,0 20 16,40-40 0,-60 0-16,39-20 15,21 0-15,-21 0 16,21-20-16,-40 1 16,20-21-1,19 20-15,20 1 16,-59-1-16,60 20 15,-60 20 1,19 0-16,1 40 16,-20-20-16,0 19 15,-20 1-15,0 0 16,-40-1 0,40 1-1,-60 0-15,21-20 0,-21 0 16,20-1-1,-39-19-15,59 0 16,-39-19-16,39 19 16,20-20-16</inkml:trace>
  <inkml:trace contextRef="#ctx0" brushRef="#br0" timeOffset="113826.8043">13335 12184 0,'0'0'0,"20"0"15,20 20-15,-40-20 16,39 0 0,21 0-16,-21 20 15,21-20-15,39 19 16,-99-19-16</inkml:trace>
  <inkml:trace contextRef="#ctx0" brushRef="#br0" timeOffset="114213.8259">13494 11946 0,'0'0'16,"0"-20"-16,0 20 15,20 0 1,19 20-16,1 0 15,19-1-15,1 21 16,19-20 0,-39 20-16,20-21 15,-41 1-15,21 20 16,0-20-16,-40 20 16,0-21-1,-40 21-15,20-20 16,-19 20-16,39-1 15,-60-19 1,20 20-16,40-1 16,-59-19-16,39 0 15,0 0-15,20 0 16,0 0-16</inkml:trace>
  <inkml:trace contextRef="#ctx0" brushRef="#br0" timeOffset="114641.3268">14188 12382 0,'0'0'15,"20"0"-15,20 0 16,0 0-16,-1 0 15,21 0 1,-1-20-16,1 20 16,19-19-16,-59-1 15,0 0 1,0-20-16,-20 1 16,0 19-16,-20 0 15,0 0-15,0 20 16,-20 0-1,1 0-15,19 20 16,-40 0 0,21 19-16,-1 1 15,20 20-15,0-21 16,20 21-16,20-1 16,0-19-1,20 0-15,-20-1 16,19-19-16,1-20 0</inkml:trace>
  <inkml:trace contextRef="#ctx0" brushRef="#br0" timeOffset="114888.1518">14982 12104 0,'0'-19'16,"0"19"-16,0 0 15,0 19 1,-40 21-16,40 0 16,-20 19-16,20 1 15,-19-1-15,-1 21 16,20-21 0,0 1-16,0-20 15,0-1-15,0-39 0</inkml:trace>
  <inkml:trace contextRef="#ctx0" brushRef="#br0" timeOffset="115103.3832">15180 12005 0,'0'0'16,"0"0"-1,0 20-15,0 20 16,0 19-16,-39 1 16,39-1-16,-40 1 15,40-1 1,-20-19-16,20-20 0</inkml:trace>
  <inkml:trace contextRef="#ctx0" brushRef="#br0" timeOffset="115620.7284">15577 12124 0,'0'-20'15,"0"20"-15,0-19 16,-39-1-16,-1 20 15,20 0-15,-20 20 16,1-1 0,19 21-16,-40 20 15,21-1-15,39 1 16,0-1-16,-40-19 16,80 19-1,-40-39-15,20 0 16,-1-20-16,41 0 15,-20-20 1,19-19-16,-39-1 16,20-20-16,-1 1 15,-39-1-15,20 21 16,0-1 0,-20 20-16,0 20 15,0 0-15,0 20 16,0 20-1,-20-1-15,0 21 16,20-1-16,0 1 16,0-1-1,0 1-15,20 0 16,20-21-16,-40-39 16</inkml:trace>
  <inkml:trace contextRef="#ctx0" brushRef="#br0" timeOffset="115839.909">16272 12025 0,'0'0'16,"0"0"-16,0 20 15,0 20 1,0 19-16,-40 1 15,0-1-15,21 1 16,19 19-16,0-19 16,-40-1-1,40 1-15,0-40 0</inkml:trace>
  <inkml:trace contextRef="#ctx0" brushRef="#br0" timeOffset="116194.3497">15915 12243 0,'0'0'16,"20"0"-16,-20-19 15,39 19-15,1 0 16,19 0-1,41 19-15,-61-19 16,21 0-16,-1 20 16,-19-20-16,0 0 15,19 20 1,-59-20-16,0 40 16,20-20-16,-40-1 15,20 21 1,0 0-16,0-1 15,-39 1-15,19 0 16,20-20-16,0-20 16</inkml:trace>
  <inkml:trace contextRef="#ctx0" brushRef="#br0" timeOffset="116350.3431">16510 12025 0,'0'-20'16,"0"20"-16,20-20 16,-20 20-1,40 0-15,-40 0 0</inkml:trace>
  <inkml:trace contextRef="#ctx0" brushRef="#br0" timeOffset="116716.6314">16669 12402 0,'0'0'0,"0"0"15,20 0-15,19 0 16,1 0 0,0-20-16,19 0 15,-39-19-15,20-1 16,-1 20-16,-39-19 15,0-1 1,0 20-16,0 20 16,-59 0-16,39 0 15,0 20 1,-39 0-16,39 19 16,0 1-16,-20 20 15,20-21 1,20 1-16,0 19 15,20-19-15,20-20 16,-20 0-16,0-20 16</inkml:trace>
  <inkml:trace contextRef="#ctx0" brushRef="#br0" timeOffset="117407.7414">17205 12204 0,'0'0'0,"0"0"16,0 0 0,0 20-16,-20 19 15,0 1-15,20 19 16,-40-19 0,40 0-16,-20-20 15,0 19-15,1-19 16,19 0-16,0-20 15,0 0 1,0-20-16,19 0 16,1-19-16,0-21 15,20-19 1,0 19-16,-21 1 16,41-21-1,-20 60-15,-1-19 16,-19 39-16,20 0 15,-1 20-15,-39 19 16,0 1-16,0 20 16,0-21-1,0 21-15,0-1 16,0 1 0,0-21-16,0 1 15,20-20-15,0 0 16,40 0-1,-60-40-15,59 20 16,-19-40-16,0 0 16,-21-19-16,21-1 15,-20 1 1,-20-1-16,20 21 16,-40 19-1,20 0-15,-20 0 16,20 40-16,0 0 15,-59 20-15,39-1 16,0 1-16,20 39 16,0-39-1,0 19-15,0-19 16,20 0-16,0-20 16,39-20-16,-59 20 15</inkml:trace>
  <inkml:trace contextRef="#ctx0" brushRef="#br0" timeOffset="118103.7879">18276 12124 0,'0'0'0,"0"0"15,0 20-15,0 20 16,0 0-1,-20 19-15,20-19 16,0 19-16,-39 1 16,19-21-1,0-19-15,20 0 16,0 0-16,0-20 16,0 0-1,0 0-15,0-20 16,20-20-16,0-19 15,19-1-15,1 1 16,19-1 0,-39 1-16,60 19 15,-60 20 1,19 0-16,1 40 16,-40 0-16,20 20 15,0 0-15,-20 19 16,-20 1-1,20-1-15,-20 1 16,20-21-16,-40 1 16,40-40-1,-20 20-15,20-20 16,0-20-16,20 20 16,-20-40-16,40 1 15,-40-1 1,20-20-16,19-19 15,1 20-15,0-1 16,19 40 0,-19-20-16,20 40 15,-60 0-15,39 20 16,-19 20-16,-20 0 16,40 19-1,-40 1-15,-40-1 16,40 1-16,-20-21 15,0-19 1,20 20-16,-19-40 16,19 0-16,0 0 0</inkml:trace>
  <inkml:trace contextRef="#ctx0" brushRef="#br0" timeOffset="118438.4826">19149 12104 0,'0'0'16,"0"0"0,0 40-16,0-20 0,0 40 15,0-1 1,0-19 0,0 19-16,0 1 15,0-21-15,0-19 0,20 20 16,0-40-1,39 0-15,-59-20 16,20 0-16,0-19 16,0-1-1,20-20-15,-40 1 16,0-20 0,20 39-16,-20 0 15,19 0-15,-19 21 16,0 19-16,0 0 0</inkml:trace>
  <inkml:trace contextRef="#ctx0" brushRef="#br0" timeOffset="118700.1171">19764 12144 0,'0'0'0,"0"0"16,-19-20-16,19 20 15,0-20 1,0 40-16,-60-20 16,20 20-16,1 0 15,-1 20 1,20 19-16,20-19 16,0 19-16,0-19 15,0 20 1,0-21-16,20 1 15,20-20-15,-1 0 0</inkml:trace>
  <inkml:trace contextRef="#ctx0" brushRef="#br0" timeOffset="119160.1989">20082 12025 0,'0'0'16,"0"0"-1,0 0-15,0 0 16,0 20-16,0 20 16,-20-1-1,0 21-15,20-1 16,0 1-16,-59-1 16,59 1-1,-20-1-15,20-19 16,-20-20-16,20 0 15,0 0-15,0-20 16,20-20 0,0 0-16,-1-20 15,21-19-15,0 19 16,19-19-16,-19-21 16,20 41-1,-21-1-15,21 40 16,-40 0-16,19 0 15,1 20 1,-40 19-16,0 1 16,0 20-16,-40-1 15,21 1 1,19-21-16,-20 1 16,0 20-16,20-60 15</inkml:trace>
  <inkml:trace contextRef="#ctx0" brushRef="#br0" timeOffset="119868.093">20796 12243 0,'0'-19'16,"0"19"-16,-20 0 15,20-20 1,-19 20-16,-1 20 15,-20-1-15,0 1 16,21 0-16,-21 40 16,0-21-1,20 1-15,20 0 16,0-1-16,20-19 16,0 20-1,40-40-15,-41 0 16,61 0-16,-60-40 15,59 20-15,-59-39 16,19 19 0,1-19-16,-20 19 15,0 20-15,-20 0 16,0 20 0,0 0-16,0 0 15,0 20-15,0 20 16,-20-20-1,0 19-15,20 1 16,0 0-16,0-21 16,0 21-1,0-20-15,20-20 16,-20 20-16,20-20 16,-20 0-1,0 0-15,0 0 16,0 0-1,0 0-15,-20 0 16,20 0-16,0 0 16,0 0-1,0 0-15,0-20 16,0 20-16,0 20 16,20-20-16,-40 0 15,20 0-15,0 0 16,0 0-1,0 0-15,0 0 16,0 0-16,0 0 16,0 0-16</inkml:trace>
  <inkml:trace contextRef="#ctx0" brushRef="#br0" timeOffset="121213.7829">20836 12303 0,'0'0'15,"0"-20"-15,0 20 16,0 0-16,0-20 16,0 20-1,-40-20-15,20 20 16,-19-19-16,-1-1 16,-19 20-1,19-20-15,0 20 16,20 20-16,-39 0 15,19-1 1,40 1-16,-40 20 16,40-20-16,0 19 15,0-19-15,0 20 16,40 0 0,-20-1-16,20-19 15,19 20-15,-19-40 16,19 20-1,-19-20-15,20 0 16,-21 0-16,1-20 16,-20 0-1,19 0-15,1-20 16,-20 21-16,0-21 16,-20 0-1,0 20-15,0 1 16,-20-21-16,20 20 15,-20 0-15,20 20 16,-59 0 0,19 0-16,40 20 15,-40 0-15,1 0 16,19 0 0,20 19-16,-40-19 15,40 20-15,0-20 16,40-20-16</inkml:trace>
  <inkml:trace contextRef="#ctx0" brushRef="#br0" timeOffset="121770.6201">21392 12184 0,'0'-20'0,"-20"20"15,20 0 1,-40-20-16,40 20 16,-40 0-16,1 0 15,19 0-15,-20 20 16,20-20 0,0 20-16,20 0 15,0 0-15,0 19 16,20 1-1,0 0-15,20-1 16,-1 1-16,21 0 16,-60-1-1,20-19-15,0 20 16,-20-20-16,0 0 16,-20-20-16,0 0 15,20 0 1,-40 0-16,1 0 15,19-20-15,-20 0 16,0 20-16,40-20 16</inkml:trace>
  <inkml:trace contextRef="#ctx0" brushRef="#br0" timeOffset="122366.9493">21888 12204 0,'0'20'0,"0"-1"15,-20 21 1,20 0-16,-40 39 15,40 0-15,0 1 16,-40-1 0,21 1-16,-1-21 15,0 1-15,20-21 16,0 1-16,0-20 16,0 0-1,0-40-15,0 0 16,0-20-16,0-19 15,0-21 1,0 21-16,0-40 16,20-1-16,0 1 15,-1 20-15,21 19 16,-20 1 0,59 19-16,-59 20 15,20 20-15,19 20 16,-19 0-1,0 20-15,-1 19 16,-19-19-16,-20 19 16,0 1-1,-20-20-15,-19-1 16,39 1-16,-80-20 16,61 20-1,-41-40-15,40 19 0,0-19 16</inkml:trace>
  <inkml:trace contextRef="#ctx0" brushRef="#br0" timeOffset="122995.8594">22423 12263 0,'0'0'15,"0"40"1,0-20-16,0 19 16,0 21-16,-39-1 15,19-19 1,20 0-16,-20-20 16,0-20-16,20 0 15,0 0 1,0 0-16,20-20 15,-20 0-15,20-20 16,0-19-16,19-1 16,-39 1-1,20 19-15,20-19 16,0 39-16,19-20 16,-19 40-1,0 0-15,-21 20 16,21 0-16,-40 0 15,0 19 1,0 1-16,0 19 16,0-19-16,0 0 15,0-1-15,0 1 16,0 0 0,20-20-16,20 0 15,-1-20-15,-19 0 16,20-20-1,0 0-15,-21-40 16,-19 1-16,0-1 16,0 1-1,-19 19-15,-21-19 16,0 39-16,-19 0 16,19 0-16,-20 20 15,41 20 1,-21-20-16,40 0 15,0 20-15</inkml:trace>
  <inkml:trace contextRef="#ctx0" brushRef="#br0" timeOffset="123500.3697">23118 12065 0,'0'0'15,"0"0"-15,0 0 16,0 20 0,0-1-16,0 1 15,-40 40 1,40-1-16,-20 1 16,20-1-16,-19 1 15,19-20-15,-20-1 16,20-19-1,0 0-15,0-20 16,0 0-16,0 0 16,20-20-1,-1-20-15,-19 1 16,60-21-16,-60 1 16,40 19-1,19-19-15,-39 39 16,59 0-16,-59 20 15,60 0-15,-61 20 16,1 19 0,0 1-16,-20 0 15,0 19-15,-40-19 16,21 0 0,-21-21-16,0 21 15,20-20-15,-59-20 16,59 0-1,-19 0-15,19 0 0</inkml:trace>
  <inkml:trace contextRef="#ctx0" brushRef="#br0" timeOffset="123996.9816">23634 12045 0,'0'0'15,"0"20"-15,0-20 16,0 20 0,0 19-16,0 1 15,-20 20-15,20-21 16,0 21 0,0-21-16,0 21 15,0-40-15,0 19 16,20-19-16,20 0 15,-1-20 1,1 0-16,19-20 16,1-19-1,-20-1-15,-1-20 16,21 1-16,-60-1 16,0 21-16,0 19 15,0 0-15,-60 20 16,41 0-1,-1 0-15,-20 20 16,0 20-16,20-21 16,-19 41-1,39-20-15,-20-1 16,40 1-16,-20 0 16,39-1-1,-19-19-15,0 0 0</inkml:trace>
  <inkml:trace contextRef="#ctx0" brushRef="#br0" timeOffset="124628.8536">24269 12243 0,'0'0'16,"0"0"-16,-20 20 15,20 0 1,0 20-16,-40-20 15,40 19-15,0 1 16,-39 0-16,39-1 16,-20-19-1,20 0-15,0 0 16,0-20-16,20 0 16,-20-20-1,39 0-15,-39-20 16,20 21-16,0-41 15,0 20 1,20-19-16,-21-1 16,1 21-16,0 19 15,20 0-15,-40 20 16,40 20 0,-40 0-1,19 19-15,-19 1 0,-19 0 16,19 19-1,-20-19-15,0 0 16,20-21-16,0 1 16,-40 0-1,20-20-15,20 0 16,0 0-16,0 0 16,0-20-1,20-19-15,20 19 16,-20-20-16,19 0 15,21 1-15,-20-1 16,19 20 0,-19 20-16,-1 0 15,-19 0-15,-20 0 16,20 20 0,-20 20-16,0-1 15,-20 1-15,20 0 16,0-20-16</inkml:trace>
  <inkml:trace contextRef="#ctx0" brushRef="#br0" timeOffset="125162.9829">25003 12382 0,'0'-20'0,"0"20"15,0-19-15,0-1 16,-40 0-16,21 20 16,-21 0-1,0 20-15,-19 19 16,59-19 0,-60 20-16,40 0 15,20-1-15,0 1 16,20 0-16,40-20 15,-60-1-15,39 1 16,21-40 0,-60 1-16,40-1 15,19-20-15,-39 0 16,20-19 0,-1 19-16,-19-19 15,20 39-15,0-20 16,-21 40-1,1 20-15,0 0 16,20 0-16,-40 39 16,0-19-1,0 19-15,20-19 16,-40 0-16,20-1 16,-40-19-16,-19 0 15,19-20 1,0 0-16,20-20 15,-79 0-15,99 20 16</inkml:trace>
  <inkml:trace contextRef="#ctx0" brushRef="#br0" timeOffset="134359.6824">14387 7124 0,'0'20'16,"0"-20"-16,0 0 16,0 19-1,0-19-15,20 20 16,-20-20-16,19 0 16,1 0-16,20 0 15,-40-20 1,0 20-16,20-19 15,-20 19-15,0-20 16,0 0 0,-20 20-16,20 0 15,-40 0 1,20 0-16,-19 20 16,39-20-16,0 20 15,-40-20-15,40 0 16</inkml:trace>
  <inkml:trace contextRef="#ctx0" brushRef="#br0" timeOffset="134943.1767">14843 6985 0,'0'0'15,"0"20"-15,-20-20 16,20 39 0,-20 1-1,20 20-15,-19 19 0,19-20 16,-40 1-16,20-1 15,20-19 1,0-20-16,0 20 16,-20-20-16,20-20 15,0 0 1,0 0-16,0 0 16,0-40-1,0 0-15,20-19 31,-20-21-15,20 21-16,20-21 0,-21 1 0,1 19 16,40 21-16,-60 19 15,39 0 1,21 20 0,-40 40-16,0-20 0,39 19 15,-59 1 1,0 20-16,20-1 15,-20-19-15,0 19 16,0-19-16,0 0 16,0-21-16,0 1 15,0 0 1,0-20-16</inkml:trace>
  <inkml:trace contextRef="#ctx0" brushRef="#br0" timeOffset="135274.9094">15379 6985 0,'0'0'31,"0"20"-31,-40-1 0,40 21 16,-20 20-16,1-21 15,-1 41 1,20-21-16,0-19 15,0 0-15,20-21 16,-1 1 0,1 0-16,20-20 15,0-20-15,-21 0 16,21-19 0,-40-21-16,20 1 15,-40-1-15,20-19 16,0 19-16,-40 40 15,1-19 1,19 39-16,20 20 16,-40-20-16</inkml:trace>
  <inkml:trace contextRef="#ctx0" brushRef="#br0" timeOffset="135604.6677">16272 6985 0,'0'0'0,"0"0"16,0 0-16,0 0 15,-60 0 1,21 20-16,-1 19 16,-20 1-16,60 20 15,-59-1 1,39 1-16,0-1 16,40 1-16,0-21 15,39 1-15,-59-40 16</inkml:trace>
  <inkml:trace contextRef="#ctx0" brushRef="#br0" timeOffset="135966.0195">16530 6985 0,'0'0'15,"0"0"-15,-20 20 16,0-1-1,0 1-15,20 40 16,0-20-16,-39 19 16,39-19-1,0-1-15,39 1 16,-39-20-16,40 0 16,20 0-1,-21-40-15,21 0 16,-60 0-16,39-20 15,-19 1 1,-20-41-16,-20 21 16,-19 19-16,39-19 15,-80 39 1,61 0-16,-41 20 16,20 0-16,40 0 15</inkml:trace>
  <inkml:trace contextRef="#ctx0" brushRef="#br0" timeOffset="136682.7993">16907 6965 0,'0'0'0,"0"20"15,0-20 1,20 20-16,-40-1 15,20 21 1,-20 0-16,0 19 16,20 1-16,-39-1 15,19-39-15,20 0 16,-20 0 0,20-20-16,0 0 15,0 0-15,0-20 16,20 0-1,-20-19-15,20-1 16,19-20-16,-39 1 16,40-1-1,19 1-15,-39 19 16,20 20-16,0 0 16,-21 40-1,1 0-15,0 20 16,-20-1-16,40 21 15,-80-20 1,40 19-16,-20 1 16,0-21-16,1-19 15,19 0-15,0 0 16,-40-20 0,40 0-1,0-20-15,40 0 0,-40-19 16,39-1-1,21-20-15,-40-19 16,59 19 0,-79 1-16,40 19 15,19 40-15,-59-20 16,0 40-16,0 0 16,0 20-1,0 19-15,0-19 16,0 20-16,0-1 15,0-19 1,0-1-16,-39 1 16,39-20-16,0 0 15,0-20-15</inkml:trace>
  <inkml:trace contextRef="#ctx0" brushRef="#br0" timeOffset="137042.1765">17482 7183 0,'0'0'16,"20"0"-1,-20-20-15,60 20 16,-60 0-16,59-19 16,-19 19-1,0-20-15,19 0 16,-59 0-16,20 0 15,-20 0 1,0 0-16,-20 20 16,20-19-16,-40 19 15,1 19 1,19 1-16,-59 0 16,59 20-16,-20 0 15,20-1 1,20 21-16,0-21 15,20 1-15,20-20 16,-20 0-16,-1-20 16</inkml:trace>
  <inkml:trace contextRef="#ctx0" brushRef="#br0" timeOffset="137813.2578">18355 6945 0,'0'0'0,"0"20"16,0 20-16,0-1 15,0 1 1,-39 20-16,39-1 15,-20-19 1,0-1-16,0-19 16,20 0-16,0 0 15,0-20-15,0 0 16,0-20 0,0 0-16,20-19 15,20-1-15,-1-20 16,-19 1-1,0-1-15,40 1 16,-40 19 0,-1 0-16,41 40 15,-60 0-15,0 20 16,20 0-16,0 20 16,-20 19-1,19 1-15,-19-20 16,0 19-16,-19-19 15,19-1 1,-20 1-16,20-20 16,0-20-16,0 0 15,0 0 1,0 0-16,0-20 16,0-39-16,20-1 15,-1 1-15,21-1 16,0-19-1,19 39-15,-39 0 16,0 1-16,40 39 16,-60 19-1,19 1-15,1 20 16,-20 19-16,20 1 16,-20-20-1,0 19-15,-20 1 16,20-1-16,-20-19 15,20-20 1,-19-20-16,19 20 0</inkml:trace>
  <inkml:trace contextRef="#ctx0" brushRef="#br0" timeOffset="138146.9652">19149 6945 0,'0'20'16,"0"0"-16,0 0 16,0 39-16,0-19 15,0 19-15,0-19 16,0 20 0,0-21-16,0 1 15,0-20-15,0-20 16,40 0-1,19 0-15,-59-20 16,40-20-16,-20 20 16,20-39-1,-40 19-15,20-19 16,-1 19-16,-19 0 16,0 20-1,0 20-15,0-19 0</inkml:trace>
  <inkml:trace contextRef="#ctx0" brushRef="#br0" timeOffset="138440.1933">19764 7024 0,'0'-19'0,"0"19"15,0 0 1,-19 0-16,19 0 16,-40 19-16,20 1 15,-20 0 1,40 20-16,-59 0 16,39 19-16,0-19 15,40 19 1,-20-19-16,20 0 15,39-21-15,-39 1 16,-20-20-16</inkml:trace>
  <inkml:trace contextRef="#ctx0" brushRef="#br0" timeOffset="138878.5544">20042 6905 0,'0'0'16,"0"0"-16,0 20 16,0 0-1,0 20-15,0 19 16,0 1-16,-40-1 16,40 21-1,-19-21-15,19-19 16,-20 0-16,20-21 15,0 1-15,20-20 16,-20-20 0,19 1-16,21-21 15,-40-20-15,40 21 16,-20-21 0,19 1-16,1-1 15,20 40-15,-41 0 16,1 20-1,0 20-15,20 0 16,-40 20-16,0 19 16,0-19-1,0 20-15,0-1 16,-40-19-16,40-20 0</inkml:trace>
  <inkml:trace contextRef="#ctx0" brushRef="#br0" timeOffset="139314.9411">20737 7024 0,'0'-19'0,"0"19"16,-40-20-1,20 0-15,-19 20 16,39 0-16,-60 20 15,20 19 1,1 1-16,-1 0 16,20 19-16,20-19 15,0 0 1,0-1-16,20-19 16,20 20-16,-1-40 15,1 0 1,20-20-16,-1-20 15,-19 1 1,-1-21-16,21 1 16,-40-1-16,0 40 15,-20-19-15,19 19 16,-19 40 0,0-20-16,0 19 15,-19 21-15,19 20 16,0-21-16,0 21 15,0-20 1,19-1-16,-19-19 0</inkml:trace>
  <inkml:trace contextRef="#ctx0" brushRef="#br0" timeOffset="139615.0803">21689 6945 0,'0'0'15,"-20"0"-15,20 0 16,-19 0-16,-1 20 16,-20 0-1,0 0-15,-19 19 16,19 1-16,20 0 15,-19-1 1,19 1-16,20 0 16,20-1-16,19 1 15,-39-40-15</inkml:trace>
  <inkml:trace contextRef="#ctx0" brushRef="#br0" timeOffset="140047.5177">21947 6945 0,'0'0'15,"-20"-20"-15,20 40 16,-39-20 0,-1 20-16,20 20 15,-20-1-15,1 1 16,39 0-16,-20-1 15,20 1 1,20 20-16,0-41 16,39 21-16,-59-20 15,60-20 1,-21 0-16,1-20 16,20-20-1,-21 1-15,21-1 16,-60 0-16,20 1 15,19-1-15,-39 20 16,40 20 0,-40 0-16,0 20 15,-40 0-15,20 20 16,20-1 0,-19 21-16,-1-1 15,20-19-15,0-20 16,0 0-16</inkml:trace>
  <inkml:trace contextRef="#ctx0" brushRef="#br0" timeOffset="140391.0981">22463 6965 0,'0'20'16,"-20"-20"-16,20 39 16,0 1-1,-20 0-15,20 19 16,-39-19-16,19 0 16,0-1-16,0-19 15,20-20 1,0 0-16,0 0 15,0-20-15,0 20 16,0-39-16,0-1 16,40-19-1,-40-1-15,59 0 16,-59 1 0,40 19-16,-20 1 0,-20 39 15</inkml:trace>
  <inkml:trace contextRef="#ctx0" brushRef="#br0" timeOffset="141123.6747">22820 6925 0,'0'0'0,"0"20"16,0 0-16,0 20 15,0-21 1,-39 21-16,19 0 15,0 0-15,0-1 16,20 1-16,0-20 16,-40 0-1,40-20-15,0 19 16,0-19-16,0-19 16,0 19-1,40-40-15,-40 0 16,0 1-16,40-1 15,-20-20 1,19 1-16,1 39 16,-20-20-16,20 20 15,-21 20-15,1 0 16,0 20 0,20-20-16,-40 40 15,20-20-15,-20 19 16,0 1-1,19 0-15,-19 0 16,20-21-16,20 21 16,-20-20-1,59 0-15,-59 0 16,59-20-16,-59-20 16,20 0-1,0-20-15,-1-19 16,-19-1-16,20 1 15,-40 19 1,0 0-16,-40 1 16,20 19-16,-19 20 15,-1 20 1,0-20-16,20 39 16,-19-19-16,19 40 15,0-21 1,40 1-16,0 0 15,19 19-15,1 1 16,20-21-16,-21 1 16,21-20-16</inkml:trace>
  <inkml:trace contextRef="#ctx0" brushRef="#br0" timeOffset="153946.7271">11668 8334 0,'0'0'16,"0"0"-16,40 0 15,-40 0-15,20 0 16,19 0 0,1 0-16,0 20 15,19-20-15,-59 0 0</inkml:trace>
  <inkml:trace contextRef="#ctx0" brushRef="#br0" timeOffset="155210.4711">12799 8036 0,'0'0'0,"-39"0"15,19 0 1,0 20-16,0 0 15,-20-20-15,1 40 16,19 19 0,20-19-16,0 20 15,-40 19-15,80-19 16,-40-1-16,20-19 16,-1-1-1,41 1-15,-40-20 16,0 0-16</inkml:trace>
  <inkml:trace contextRef="#ctx0" brushRef="#br0" timeOffset="155577.7467">13137 8136 0,'-20'0'15,"20"0"1,-20 0-16,20 20 15,0-1-15,-40 1 16,40 20 0,-20 19-16,20 1 15,0 0-15,20-1 16,20-39-16,-20 20 16,59-21-1,-59-19-15,59 0 16,-79-19-16,60-21 15,-20 20 1,-40-20-16,0-19 16,0-1-16,-40 1 15,0-1 1,20 21-16,-59-1 16,59 40-16,-39-20 15,39 20 1,0 20-16,20-20 0</inkml:trace>
  <inkml:trace contextRef="#ctx0" brushRef="#br0" timeOffset="155976.6159">13791 8195 0,'0'0'0,"0"-20"15,-39 20-15,19-19 16,-20-1 0,0 20-16,1 0 15,19 0-15,-20 0 16,20 20 0,1-1-16,19 1 15,19 0-15,41 20 16,-20-1-1,19 1-15,-19 0 16,19 0-16,-59-1 16,0-19-1,20 0-15,-40 0 16,20 0-16,-39-1 16,19-19-1,-20 0-15,0-19 16,1 19-16,19-20 15,20 20-15</inkml:trace>
  <inkml:trace contextRef="#ctx0" brushRef="#br0" timeOffset="156475.2024">14208 8235 0,'0'-20'16,"20"0"-16,-20 0 16,0 1-16,0-1 15,-20 20-15,0-20 16,-19 40 0,-1-20-16,20 39 15,-39-19-15,39 40 16,0-21-1,20 1-15,0 0 16,0 19-16,0-19 16,0-20-1,40 0-15,19-20 16,-39 0-16,20-20 16,-1 0-16,21-20 15,-20 1 1,-21-1-16,21 0 15,0 1 1,-40 19-16,0 0 16,0 20-16,0 20 15,0 0 1,0 19-16,0 21 16,0-1-16,0 21 15,0-41 1,20 1-16,19 0 15,-39-40-15</inkml:trace>
  <inkml:trace contextRef="#ctx0" brushRef="#br0" timeOffset="156802.9859">14784 8096 0,'0'-20'0,"-40"20"15,20 0-15,0 0 16,0 0 0,20 20-16,0 20 15,0-1-15,0 21 16,0-1 0,20 1-16,0 0 15,0-1-15,20-39 16,-40 20-16,0-21 15,0-19 1,-40 20-16,20-20 16,-20 0-16,40 0 15,-59-20-15,39 20 16</inkml:trace>
  <inkml:trace contextRef="#ctx0" brushRef="#br0" timeOffset="157512.8546">15399 8175 0,'0'0'0,"0"20"16,0 20-1,0 19-15,-20 1 16,20 0-16,0-1 16,-40 1-1,20-21-15,1 1 16,19-20-16,-20-20 16,20 0-16,0 0 15,20-20 1,-20 0-16,19-39 15,1-1 1,20-19-16,-40-1 16,40 21-16,19 19 15,-39 0-15,20 21 16,-1 19 0,-39 19-16,20 1 15,0 20-15,0 0 16,-20 19-1,0 1-15,0-21 16,-20 21-16,0-20 16,0-1-1,20-19-15,0-20 16,0 0-16,0 0 16,0 0-1,0-40-15,20-19 16,0-1-16,40-19 15,-41 0 1,61 19-16,-60 20 16,19 21-16,1-1 15,-20 40-15,0-1 16,0 21 0,-20 20-16,0-1 15,0 1-15,0 19 16,-20-39-1,20 19-15,0-39 16,20 0-16,-20-20 16</inkml:trace>
  <inkml:trace contextRef="#ctx0" brushRef="#br0" timeOffset="157999.5936">16411 8156 0,'0'0'0,"0"0"16,-20 0-16,0 0 15,-39 39 1,19-19-16,0 40 16,0-21-16,21 21 15,-21-20 1,40-1-16,0 1 15,0-20-15,40 0 16,-21-40 0,21 20-16,0-20 15,0-20-15,19 1 16,-19-21 0,-20 0-16,19 21 15,-39-1-15,20 20 16,-20 20-16,0 0 15,0 20 1,0 20-16,-20-1 16,20 21-16,0 19 15,-39-19 1,39-1-16,0-19 16,39 0-16,-39-40 15,20 20-15,0-20 16</inkml:trace>
  <inkml:trace contextRef="#ctx0" brushRef="#br0" timeOffset="158196.0663">16788 7957 0,'0'0'15,"0"0"-15,0 20 16,0 20-16,0 19 15,0 1 1,0 19-16,-20 20 16,20-19-16,0-1 15,-60 0 1,41-39-16,19 0 16,-20-40-16</inkml:trace>
  <inkml:trace contextRef="#ctx0" brushRef="#br0" timeOffset="158593.9482">16570 8374 0,'0'0'15,"0"20"-15,19-20 16,1 0-16,40 20 16,-40-20-1,59 0-15,20-20 16,0 20-16,-39-20 15,-1 0 1,-19-20-16,0 20 16,-20-19-16,-20 19 15,0-20 1,-20 20-16,20 20 16,-60-19-16,21 38 15,-1 1 1,0 20-16,20 19 15,20 1-15,-39 0 16,39 19 0,39-20-16,-39-19 15,20 0-15,60-20 16,-61-20-16,21 0 16</inkml:trace>
  <inkml:trace contextRef="#ctx0" brushRef="#br0" timeOffset="159066.8648">17423 8275 0,'0'0'0,"0"0"0,0 19 16,-20 1 0,20 0-16,-20 40 15,0-21-15,20 41 16,0-21-1,0-19-15,-39 0 16,39-21-16,0 1 16,0-20-16,0 0 15,0-20 1,0 1-16,39-21 16,-39-20-16,40-19 15,-20 20 1,19-21-16,1 40 15,20 1-15,-21-1 16,21 40 0,-20-20-16,19 20 15,-39 0 1,20 20-16,-1 0 16,-19 0-16,0 19 15,-20 1-15,0 0 16,-20 19-1,20 1-15,-20-1 16,20 1-16,0-20 16,-39-21-1,39 1-15,0-20 16,0 0-16</inkml:trace>
  <inkml:trace contextRef="#ctx0" brushRef="#br0" timeOffset="159218.9091">17959 8056 0,'0'0'0,"0"0"16,0 0-16,0 20 16,0-20-16</inkml:trace>
  <inkml:trace contextRef="#ctx0" brushRef="#br0" timeOffset="159722.4321">18455 8255 0,'0'0'16,"0"0"-16,0-20 15,20 0-15,-40-20 16,20 40-1,-40-19-15,0 19 16,20 19-16,-59 21 16,59 0-1,-39 19-15,19 1 16,40-1-16,-40 1 16,40-1-1,40-19-15,-40 0 16,40-40-16,19 20 15,-19-40 1,19 0-16,1-20 16,-20-19-16,-20-1 15,19 1 1,1-1-16,-20 1 16,-20 39-16,20 0 15,-1 20 1,-19 0-16,0 40 15,0-1-15,0 1 16,-19 39 0,19-19-16,0-1 15,0 1-15,19-20 16,-19-21-16,0 1 16</inkml:trace>
  <inkml:trace contextRef="#ctx0" brushRef="#br0" timeOffset="160368.1263">18871 8036 0,'0'0'16,"0"0"-16,0 20 16,0 0-16,0 20 15,20 0 1,-40 19-16,20 20 15,20-19-15,-20 0 16,20-21-16,-20 1 16,40 0-1,-20-21-15,19-19 16,1 0-16,0-19 16,19-41-1,-19 1-15,-20-1 16,19-19-1,-39 19-15,0 20 16,0 21-16,-39-1 16,19 20-16,0 20 15,0 19 1,20 1-16,-39 19 16,39-19-16,0 20 15,39-21 1,-39-19-16,60 0 15,-21 0-15,21-20 16,0-20 0,19-20-16,-39 1 15,19-21-15,1 1 16,-1 19 0,21 0-16,-41 1 15,21 39-15,-21 19 16,21 1-1,-40 20-15,0 0 16,-1 19-16,-38-19 16,-1 0-1,-40-21-15,1 21 16,-21-40-16,-19 0 16,20 0-1,39 0-15,-19 0 0</inkml:trace>
  <inkml:trace contextRef="#ctx0" brushRef="#br0" timeOffset="160543.8657">20399 8453 0,'0'0'0,"0"20"0</inkml:trace>
  <inkml:trace contextRef="#ctx0" brushRef="#br0" timeOffset="189160.7562">1707 14009 0,'0'0'0,"19"0"15,41 0-15,-40 0 16,19-19 0,21-1-16,19 20 15,-59-20-15,60-20 16,-80 20-1,19 1-15,1-1 16,-20 0-16,-20 20 16,1-20-16,-21 40 15,0 0 1,-19 0-16,-1 19 16,20 1-16,1 19 15,19 1 1,-20 19-16,40-19 15,0-1-15,40-19 16,0 0 0,19-1-16,-39-19 15,59-20-15,-39 0 16,20-20-16,-21-39 16,21 19-1,-21-39-15,21 19 16,-40 1-16,0-21 15,0 21 1,19 19-16,-39-19 16,20 39-16,0 0 15,0 20 1,19 20-16,-19 0 16,20 19-16,0 1 15,-1 20 1,21 19-16,-40-20 15,0 1-15,-20 0 16,0-1-16,-40-19 16,40-20-1,-60-1-15,21-19 16,-21-19-16,20-1 16,40 20-16</inkml:trace>
  <inkml:trace contextRef="#ctx0" brushRef="#br0" timeOffset="189596.1555">3294 13910 0,'0'0'0,"0"0"16,-20 0-16,20 20 16,0 20-1,-39-1-15,19 1 16,0 20-16,0-1 16,20-19-16,0 0 15,20-1 1,0-19-16,39 0 15,-39 0-15,59-20 16,-59-20 0,60-20-16,-61 1 15,21-1-15,0-20 16,-40 21-16,0-1 16,0 0-1,0 20-15,0-19 16,0 39-16</inkml:trace>
  <inkml:trace contextRef="#ctx0" brushRef="#br0" timeOffset="190042.4151">3810 13930 0,'0'0'0,"0"20"16,-20 0 15,20 19-31,-20 1 0,20 0 0,-39 19 16,19-19-16,20 0 15,-20-1-15,20 1 16,0-20 0,20-20-16,-20 0 15,20 0-15,19-20 16,-39-20-1,20 1-15,0-21 16,0 1-16,20-1 16,-1 1-1,21 19-15,-60 0 16,59 20-16,-19 1 16,-20 38-1,20 1-15,-1 0 16,-39 20-16,0-1 15,0 1-15,0 20 16,0-21 0,0 1-16,0 0 15,0-20-15,0-1 16,0-19-16</inkml:trace>
  <inkml:trace contextRef="#ctx0" brushRef="#br0" timeOffset="190522.2429">4703 14029 0,'0'0'16,"20"-20"-16,-40-19 16,20 19-1,0 0-15,-20 0 16,0 0-16,20 20 15,-59 0-15,19 40 16,0-20 0,1 39-16,19-19 15,-40 20-15,40-21 16,20 1 0,0 0-16,20-20 15,40-1-15,-40-19 16,19 0-1,1 0-15,20-39 16,-21-1-16,1 0 16,-20-19-16,19 19 15,-19 0 1,0 21-16,-20 19 16,0 0-16,0 19 15,0 1 1,0 20-16,0 19 15,-20 1-15,20 0 16,20-21 0,0 1-16,20-40 0</inkml:trace>
  <inkml:trace contextRef="#ctx0" brushRef="#br0" timeOffset="191077.1055">5576 13771 0,'0'0'16,"0"0"-16,0 20 16,0 0-1,0 40-15,-20-1 16,20 1-16,0 19 15,0 0-15,-39-19 16,19-1 0,20 1-16,0-20 15,20-21-15,-20 1 16,0-20 0,39 0-16,-39-20 15,0-19-15,20-21 16,20 1-1,-1-1-15,1-19 16,20 19-16,-40 1 16,19 39-16,1 0 15,0 20 1,19 20-16,-59 20 16,40 19-16,-40 1 15,0-1 1,0 1-16,-20-1 15,0-19-15,-20 19 16,-19-39 0,19 0-16,1-20 15,19-20-15,-20 0 16,20 1-16,20-1 16</inkml:trace>
  <inkml:trace contextRef="#ctx0" brushRef="#br0" timeOffset="191720.825">6251 13930 0,'0'0'16,"0"20"-16,0 20 15,0-1-15,0 41 16,0-21-16,-40 1 15,20-21 1,20 1-16,0 0 16,20-20-16,-20-20 15,40 0 1,-20 0-16,-1-40 16,41 0-16,-60 1 15,40-21 1,19-19-16,-59 19 15,40 1-15,-20-1 16,-20 20 0,39 21-16,-39 19 15,0 0-15,0 19 16,0 21-16,20 0 16,0-20-1,0 19-15,20 1 16,-20-20-16,59 0 15,-59-20 1,19 19-16,1-38 16,0 19-16,-20-20 15,19-20 1,-39 0-16,0 1 16,0-1-16,0 20 15,-39 0 1,19 20-16,0 0 15,0 20-15,-20 20 16,1 0-16,19 19 16,20 1-1,0-1-15,0 1 16,0-21-16,40 21 16,19-40-16,-39 0 15,0-20-15</inkml:trace>
  <inkml:trace contextRef="#ctx0" brushRef="#br0" timeOffset="192164.1228">7302 13910 0,'0'0'0,"-19"20"15,19 0-15,-20 20 16,0-1-16,20 21 15,-40-1 1,20 1-16,1-1 16,-1 1-16,20-20 15,0-21 1,0 1-16,0-20 16,0 0-16,0-20 15,20-19 1,-1-1-16,41-19 15,-60-21-15,40 21 16,19-1-16,-39 1 16,20 19-1,-1 20-15,-19 0 16,0 40-16,40 0 16,-60 0-1,0 19-15,0 1 16,0 20-16,0-1 15,-40 1 1,20-21-16,0 1 16,20-40-16</inkml:trace>
  <inkml:trace contextRef="#ctx0" brushRef="#br0" timeOffset="192659.7474">8076 13990 0,'0'-20'0,"0"20"16,0-20-16,-19 0 16,-1 0-16,20 20 15,-60 0-15,21 20 16,-21 20-1,20-1-15,1 1 16,-1 20 0,20-21-16,20 21 15,-40-40-15,80 19 16,-40-19-16,40 0 16,19-20-1,-19 0-15,20-40 16,-21 1-16,21-21 15,-21 1-15,21-1 16,-60 20 0,20 1-16,0 19 15,-20 20-15,19 0 16,-19 0 0,-19 40-16,19-1 15,-20 1-15,0 19 16,20 21-1,0-21-15,0 1 16,20-20-16,0-1 16,-1-19-16</inkml:trace>
  <inkml:trace contextRef="#ctx0" brushRef="#br0" timeOffset="193083.2991">9088 13910 0,'0'0'0,"-19"0"16,-1 0 0,0 0-1,20 20-15,-60 0 16,21 0-16,-21 19 15,20 21-15,1-20 16,19 19-16,20 1 16,20-21-1,19 1-15,-19-20 16,60 0-16,-41 0 16,21-40-1,-1 0-15,-19-20 16,0-19-16,19 19 15,-59-20-15,0 1 16,0-1 0,-39 21-16,19-1 15,0 20-15,0 0 16,-20 20 0,1 20-16,39-20 15</inkml:trace>
  <inkml:trace contextRef="#ctx0" brushRef="#br0" timeOffset="193602.6189">9545 14089 0,'-20'20'0,"20"-1"31,0 41-31,-40 0 0,20-1 16,-19 20-16,39-19 16,-40 19-16,20-19 15,0-20-15,20-1 16,0-39 0,0 20-16,0-40 15,0 0-15,0-19 16,20-21-1,0-19-15,20-1 16,-40 1-16,39-20 16,21 0-16,-40 39 15,59 1 1,-59 19-16,59 20 16,-79 20-16,60 20 15,-20 0 1,-40 0-16,19 19 15,-38 1-15,19 0 16,0-1-16,-80 1 16,60-20-1,-39 20-15,19-40 16,-19 19-16,19-19 16,40 0-16,0 0 15</inkml:trace>
  <inkml:trace contextRef="#ctx0" brushRef="#br0" timeOffset="193937.3136">10160 13930 0,'0'0'0,"-20"0"15,20 0 1,-20 20-16,20 0 15,-59 19-15,19 1 16,0 0-16,21 19 16,-1-19-1,20 20-15,0-21 16,39 1-16,1-20 16,20 0-1,-21-20-15,1-20 16,20-20-16,-60 0 15,39-39 1,-39 19-16,0 1 16,-20-1-1,20 21-15,-19-1 0</inkml:trace>
  <inkml:trace contextRef="#ctx0" brushRef="#br0" timeOffset="194279.9067">10478 13970 0,'0'0'0,"0"39"16,-20-19 0,20 40-16,-20-1 15,0-19 1,20 20-16,0-21 15,-40-19-15,20 0 16,20 0-16,0-20 16,0 0-1,0-20-15,0 0 16,0-39-16,20 19 16,-20-20-16,40 1 15,-40-1 1,20 1-16,0 19 15,0 0-15,19 1 16,-39 19-16</inkml:trace>
  <inkml:trace contextRef="#ctx0" brushRef="#br0" timeOffset="194497.1127">10914 13712 0,'0'0'16,"0"20"-16,0 19 0,-40 21 16,21-1-16,-1 21 15,0-1 1,20-19-16,-60 19 16,60-39-16,-20 19 15,20-19 1,0-40-16</inkml:trace>
  <inkml:trace contextRef="#ctx0" brushRef="#br0" timeOffset="195274.1178">10636 13930 0,'0'0'0,"20"0"0,40 0 16,-41-20-1,21 20-15,0 0 16,59 0-16,-59 0 16,19 20-16,-19-20 15,19 20-15,-59-20 16,0 20 0,0 0-16,0 19 15,0 1-15,-39 0 16,19-1-16,0 1 15,0 0 1,20-1-16,0 1 16,0-20-16,20 0 15,20-20 1,-1 0-16,-19-20 16,20 0-16,0-20 15,-1-19 1,-19 19-16,20-19 15,-20 19-15,-20 0 16,20 20 0,-20 1-16,19 19 15,-19 0-15,0 39 16,-19-19-16,19 40 16,-20-21-1,0 21-15,20-20 16,0-1-16,-40 21 15,40-40 1,0-20-16,0 19 16,0-38-16,0-1 15,40-20-15,-40 0 16,20-19 0,0-1-16,39-19 15,-59 19-15,60 1 16,-21 19-1,1 1-15,20 19 16,-60 40-16,39-20 16,21 39-1,-60 1-15,0 0 16,0 19-16,0-19 16,0 19-1,0-19-15,-40 0 16,20-20-16,20-1 15,0 1-15</inkml:trace>
  <inkml:trace contextRef="#ctx0" brushRef="#br0" timeOffset="195478.4889">12005 13871 0,'0'0'0,"0"19"15,0 21-15,0 0 16,0 19 0,0 1-16,-39 19 15,19-39-15,0 0 16,20-21-16</inkml:trace>
  <inkml:trace contextRef="#ctx0" brushRef="#br0" timeOffset="195636.4569">12005 13573 0,'0'0'16,"0"0"-16,0-20 15,0 0-15,0 20 16</inkml:trace>
  <inkml:trace contextRef="#ctx0" brushRef="#br0" timeOffset="196089.6276">12601 13692 0,'0'20'0,"0"0"15,0 39-15,0 21 16,0-21-16,0 20 16,0-19-1,-60-1-15,40 1 16,1-20-16,19-1 16,0-19-1,0-20-15,0 0 16,0-20-1,0 1-15,0-21 0,0-20 16,0 1 0,0-21-16,-40 21 15,0 19-15,20 20 16,-39 1 0,19 19-16,0 19 15,1-19-15,19 40 16,20 0-1,-40-1-15,40 21 16,40-1-16,-20 1 16,59 0-16,-39-1 15,19-19-15,-19-20 16</inkml:trace>
  <inkml:trace contextRef="#ctx0" brushRef="#br0" timeOffset="196537.8617">13097 14128 0,'0'0'0,"-40"-19"15,40-1-15,-20 0 16,-19 0 0,39 20-16,-60 0 15,20 20-15,1 0 16,-1 0-1,20 19-15,20 1 16,-39 0-16,39-1 16,39-19-1,-39 20-15,40-20 16,19 0-16,-19-40 16,20 20-16,-21-40 15,21 0 1,-40 1-16,19-21 15,1 40-15,-40 0 16,0 1 0,0 19-16,0 19 15,0-19-15,0 20 16,0 20 0,0 0-16,0-1 15,0 1-15,40 0 16,-40-20-16,20-20 15</inkml:trace>
  <inkml:trace contextRef="#ctx0" brushRef="#br0" timeOffset="197062.1181">13910 13791 0,'0'20'16,"0"0"-16,0 20 16,0 19-16,0 1 15,0 19 1,-19-20-16,19 1 16,0 0-16,0-21 15,0 1 1,0 0-16,0-21 15,0-19-15,19 0 16,-19-19 0,0-1-16,-19-20 15,19 0-15,0-19 16,-60 19 0,40 0-16,0 21 15,-39-1-15,19 20 16,-19 20-16,19-1 15,-20 1 1,21 20-16,39 0 16,-60 19-16,60-19 15,20 19 1,20-19-16,-1 0 16,21-20-16,-1 0 15,1-1 1,19-19-16,-19-19 15,-20-1-15,19 20 16,-19-20-16</inkml:trace>
  <inkml:trace contextRef="#ctx0" brushRef="#br0" timeOffset="199951.9452">1925 15121 0,'20'0'16,"-20"0"-1,39 0-15,1 20 31,20-20-31,-1 0 0,1-20 0,19 0 16,-59 0 0,20 0-16,-1 0 15,-39-19 1,20 19-16,-20 0 16,-20 0-16,20 20 15,-59-20-15,19 40 16,0 0-1,1 20-15,-21-1 16,20 1-16,-19 20 16,19-1-16,20 1 15,20-21 1,0 21-16,0-21 16,40 1-16,20-40 15,-1 20 1,1-40-16,19 0 15,-79 0-15</inkml:trace>
  <inkml:trace contextRef="#ctx0" brushRef="#br0" timeOffset="200189.8844">2679 14823 0,'0'0'0,"0"20"31,0 0-31,0 0 0,-40 39 16,20 1 0,1 19-16,-1-19 15,-20-1-15,20 1 16,0-1-16,0-19 16,20-20-1,0-1-15,0-19 0</inkml:trace>
  <inkml:trace contextRef="#ctx0" brushRef="#br0" timeOffset="200440.6587">2977 14783 0,'0'20'16,"0"-20"-16,-40 40 15,40 0-15,-20 19 16,-20 1 0,40-1-16,-59 1 15,39 19-15,0-19 16,-20-21 0,21 1-16,19-20 0,-20 0 15</inkml:trace>
  <inkml:trace contextRef="#ctx0" brushRef="#br0" timeOffset="201018.2292">3294 15200 0,'0'-20'16,"20"20"-16,0-39 16,19 19-16,-39-40 15,0 20-15,0 1 16,0 19 0,-39 0-16,-1 20 15,20 0-15,-39 20 47,19 20 31,-39 19-78,59 1 16,-60-1-1,61-19-15,-21 19 32,40-19-17,59 0-15,21-40 0,-60 0 0,59-40 16,-19 0 0,-1 1-1,20-21-15,-59 1 0,60-1 0,-80 20 0,19 40 0,-19-19 0,0 19 0,0 19 0,0 1 0,-19 20 0,19 20 0,0-1 16,-40 1-16,40-21 15,0 21-15,40-40 16,-40-1 15</inkml:trace>
  <inkml:trace contextRef="#ctx0" brushRef="#br0" timeOffset="201649.1139">4405 14922 0,'0'0'0,"0"-20"15,-20 20-15,1-19 16,-21 19-16,-20 19 16,21 21-16,-21 0 15,1-1 1,19 1-16,0 20 15,20-21-15,20 1 16,0 0 0,60-20-16,-40-1 15,59-38-15,-59 19 16,59-40 0,-19 0-16,-20 1 15,19-21-15,-19 20 16,-20 1-1,0 19-15,-1 20 16,-38 0-16,-1 20 16,0 19-16,-20 1 15,0 20 1,21 19-16,-61 0 16,60 20-16,-39 1 15,19-21 1,40 20-16,0-39 15,0 19-15,20-19 16,20-21-16,-1 1 16,1-40-1,20 0-15,-21-40 16,21 1-16,-60-21 16,20 1-1,19-1-15,-39-19 16,0 19-16,0 1 15,0 19-15,-19-20 16,19 21 0,-20-1-16,20 20 0</inkml:trace>
  <inkml:trace contextRef="#ctx0" brushRef="#br0" timeOffset="202003.5545">4624 14942 0,'0'20'0,"-20"-20"0,20 40 15,0-21 1,-20 21-16,20 20 16,-20-21-16,20 21 15,0-20-15,0-1 16,0 1-1,20-20-15,20-20 16,-1 0-16,-19 0 16,0-40-16,39 0 15,-59 1 1,20-21-16,0 21 16,0-21-16,-20 20 15,0 20 1,0 1-16,0 19 15,0-20-15,40 20 0</inkml:trace>
  <inkml:trace contextRef="#ctx0" brushRef="#br0" timeOffset="202176.3321">5060 15081 0,'0'0'0,"0"20"15,-40 20 1,21 19-16,-1-19 16,0-1-16,20 1 15,0-20-15,0 0 0</inkml:trace>
  <inkml:trace contextRef="#ctx0" brushRef="#br0" timeOffset="202310.6049">5080 14843 0,'0'0'15,"20"-20"-15,-20 20 16,0-20-16,0 20 16,20 0-16</inkml:trace>
  <inkml:trace contextRef="#ctx0" brushRef="#br0" timeOffset="202653.198">5199 15200 0,'0'20'16,"20"-20"-16,20 0 16,-1 0-16,21-20 15,-40 0 1,59 0-16,-79-19 15,40-1-15,-20-20 16,19 21-16,-39 19 16,0 0-1,-39 20-15,19 0 16,-20 20-16,40 0 16,-79 39-1,59-19-15,-40 20 16,40-1-16,1 1 15,19-21-15,19 1 16,1 0 0,40-21-16,-60-19 0</inkml:trace>
  <inkml:trace contextRef="#ctx0" brushRef="#br0" timeOffset="203289.8973">5755 15002 0,'0'0'16,"0"19"-16,0 1 16,0 20-1,-40 0-15,20 19 16,0-19-16,0 0 16,20-1-1,0-19-15,0 0 16,0 0-16,0-20 15,0-20 1,0 0-16,20 0 16,20-39-16,0-1 15,-40 1-15,39-1 16,-19 20 0,20-19-16,-20 39 15,19 0-15,1 20 16,-20 0-1,0 20-15,0 0 16,19 0-16,-39 19 16,0 1-1,0-20-15,0 20 16,40-1-16,-20-19 16,20 0-16,-21 20 15,21-40 1,0 0-16,-20 0 15,19-40-15,1 20 16,-40-19 0,0-1-16,0 0 15,0 20-15,-40-19 16,1 39 0,19-20-16,-40 40 15,21-1-15,39 1 16,-60 40-16,40-20 15,0 19 1,20 1-16,0-21 16,40 21-16,-20-21 15,20-19-15</inkml:trace>
  <inkml:trace contextRef="#ctx0" brushRef="#br0" timeOffset="203967.3536">6767 15141 0,'0'0'0,"0"0"16,39 0-16,1 0 15,0 0 1,19 19-16,41-19 15,-61 0-15,21-19 16,-1 19 0,-19-20-16,19-20 15,-19 20-15,-40-20 16,0 21 0,0-1-16,-40 0 15,1 20-15,19 20 16,-59 0-1,59-1-15,-40 21 16,21 20-16,-1-1 16,20 1-1,0-1-15,20-19 16,20 0-16,0-21 16,20 1-16,-1-20 15,21 0 1,-21-39-16,21-1 15,-20-20-15,19 1 16,1-1 0,-1 1-16,21 19 15,-41 0-15,21 21 16,-40-1-16,19 40 16,1-1-1,-20 21-15,0 0 16,-20 19-1,0 1-15,-20-20 16,0-1-16,-20 1 16,-19 0-16,19-21 15,0-19 1,21 0-16,-41 0 16,40 0-16,0 0 0</inkml:trace>
  <inkml:trace contextRef="#ctx0" brushRef="#br0" timeOffset="204240.8853">8235 15041 0,'0'-20'0,"0"20"16,0 0-1,0-19-15,-59 19 16,39 0 0,0 19-16,-40 1 15,21 20-15,-21 0 16,21 19-16,39-19 16,-60 0-1,80-1-15,20 21 16,-21-40-16,21 19 15,0-39-15</inkml:trace>
  <inkml:trace contextRef="#ctx0" brushRef="#br0" timeOffset="204708.5361">8672 15061 0,'0'0'0,"0"-20"16,-20 0-16,20 20 15,-20-19 1,20 19-16,-60 19 16,21 1-16,-1 0 15,0 20-15,21 0 16,-21-1 0,20 21-16,20-40 15,0 19-15,60-19 16,-60 20-1,39-40-15,21 0 16,-21 0-16,21-40 16,-20 0-1,19 1-15,-19-1 16,19 0-16,-59 1 16,0 19-16,0 20 15,0 0 1,0 0-16,0 20 15,0 19-15,-59 1 16,39 0 0,20 19-16,0-19 15,0 0-15,0-1 16,20-19-16,0 0 16</inkml:trace>
  <inkml:trace contextRef="#ctx0" brushRef="#br0" timeOffset="205159.5201">9227 15061 0,'0'20'0,"0"0"16,-39 0-16,19 39 15,0 1 1,0-1-16,-20 21 15,1-1-15,19 0 16,-20 1-16,20-21 16,-19-19-16,39-20 15,0 0 1,0-40-16,0 0 16,0 0-16,20-39 15,-1-21 1,41 1-16,-40-20 15,19-1-15,21 1 16,19 0 0,-59 20-16,60 39 15,-41 0-15,21 20 16,-40 20-16,19 20 16,1 0-1,-40 20-15,0 19 16,0-19-16,-40 20 15,1-21 1,19 1-16,-40 0 16,21-1-16,-1-19 15,20 0-15</inkml:trace>
  <inkml:trace contextRef="#ctx0" brushRef="#br0" timeOffset="205667.3673">9922 14962 0,'0'0'0,"-40"-20"16,40 20-16,-20-20 15,0 20-15,1 0 16,-21 20-1,0 0-15,20 20 16,-59-1-16,59 1 16,20 0-1,-59-1-15,59 1 16,0 0-16,20-20 16,19-1-1,-39 1-15,60-40 16,-21 1-16,1-1 15,20-20-15,-21-19 16,21-1 0,-40 20-16,0 1 15,-1 19-15,21 20 16,-40 0 0,0 0-16,-40 39 15,21-19-15,-1 20 16,0 0-1,20 19-15,0-39 16,0 20-16,0-1 16,0-19-16,0 0 15</inkml:trace>
  <inkml:trace contextRef="#ctx0" brushRef="#br0" timeOffset="206040.8996">10358 14982 0,'0'20'0,"-19"-1"15,19 1-15,-20 40 16,20-1 0,-40-19-16,0 20 15,21-21-15,19 1 16,-40 0-1,20-21-15,0-19 16,20 0-16,0 0 16,0-19-16,0-1 15,20-20 1,0-19-16,20-1 16,-21 1-16,61-1 15,-60 0 1,19 21-16,21-1 15,-20 20-15,19 0 16,-39 1-16,0 19 16</inkml:trace>
  <inkml:trace contextRef="#ctx0" brushRef="#br0" timeOffset="206482.0797">11331 14962 0,'0'-20'16,"0"0"-16,0-19 15,-20-1 1,20 0-16,-60 1 15,21 39-15,39 0 16,-60 0-16,40 19 16,0 1-1,20 20-15,0 19 16,0 1-16,20-1 16,20 21-1,0-21-15,-20-19 16,-1 0-16,-19-1 15,0-19-15,-19 0 16,-1 0 0,-40-20-16,20-20 15,-19 20-15,19-20 16,1 0 0,-1 20-16,40-19 15,-20-1-15,20 0 16,0 20-16</inkml:trace>
  <inkml:trace contextRef="#ctx0" brushRef="#br0" timeOffset="206844.8277">11509 14982 0,'0'0'0,"0"20"0,-39-1 16,19 21 0,20 20-16,-20-21 15,0 21-15,20-20 16,0 19 0,20-19-16,0-20 15,39 19-15,-39-39 16,20 0-16,0-20 15,19-19 1,-19-21-16,0 1 16,-21-21-16,21 21 15,-20 19 1,-20 0-16,0 21 16,-20-1-16,20 0 15,0 20-15</inkml:trace>
  <inkml:trace contextRef="#ctx0" brushRef="#br0" timeOffset="209845.8321">12224 14982 0,'0'0'0,"0"-20"16,-20-20-1,20 20-15,0-19 16,-40 19-16,20 20 15,-19-20-15,39 40 16,0-20 0,0 40-16,-40-1 15,40 1-15,40 19 16,-40 1 0,0 19-16,20-19 15,-1-1-15,-19-19 16,0 0-1,-19-1-15,-1-19 16,20-20-16,-60 0 16,40-20-16,0 1 15,-79-1 1,99 20-16</inkml:trace>
  <inkml:trace contextRef="#ctx0" brushRef="#br0" timeOffset="210417.4053">12918 15141 0,'0'19'15,"0"1"-15,0 20 16,-20 0-16,20 19 16,-39 20-1,-1-19-15,20 0 16,20-1-16,-59 1 16,39-21-16,0 1 15,20-20 1,0 0-1,0-20-15,0 0 0,0-20 16,0-20 0,0-19-16,0-21 15,20 1-15,0-1 16,0-19 0,19 20-16,1 0 15,19-1-15,-19 40 16,20 1-1,-21 19-15,21 20 16,-40 20-16,59 0 16,-79 19-16,0 1 15,20 20 1,-20-1-16,-20-19 16,-20 19-16,1-19 15,19 0 1,-40-1-16,21-19 15,-21-20-15,40 20 16,0-20-16</inkml:trace>
  <inkml:trace contextRef="#ctx0" brushRef="#br0" timeOffset="211072.3125">13414 15041 0,'0'20'0,"0"0"0,-19 20 16,19-1 0,0 1-16,-40 20 15,20-21-15,20 1 16,-20 0-1,20-21-15,0-19 16,0 20-16,0-40 16,0 1-1,20-1-15,0-40 16,20 1-16,-21-1 16,1-19-1,40 19-15,-40 1 16,-1 19-16,41 20 15,-60 20 1,40 0-16,-21 20 16,21 0-16,-40 0 15,0 19-15,0 21 16,0 0 0,0-21-16,0 21 15,-40-1-15,40 1 16,0-21-1,40 1-15,-40-20 16,20 0-16,59-20 16,-79-20-16,40 0 15,20-20 1,-60-19-16,19-1 16,1-19-1,-20 0-15,-20 19 16,1 1-16,-21-1 15,0 40-15,20 0 16,-39 1 0,19 19-16,0 0 15,21 19-15,-1-19 0</inkml:trace>
  <inkml:trace contextRef="#ctx0" brushRef="#br0" timeOffset="211622.3169">14248 14863 0,'-20'0'15,"20"0"-15,0 20 16,0 19-16,-20 1 15,0 19 1,20 1-16,-39 0 16,19 19-16,20-20 15,-20 1 1,20-20-16,0-21 16,0 1-16,20-20 15,-20 0 1,0-20-16,20 1 15,19-41-15,-19 1 16,0-21-16,40 21 16,-41-1-1,21 20-15,20 21 16,-21 19-16,1 19 16,19 1-1,-19 40-15,-40-20 16,20 19-16,-20 1 15,-20-1-15,20 1 16,-59-21 0,19-19-16,-20 20 15,21-20-15,-1-20 16,0 20 0,21-40-16,19 20 0</inkml:trace>
  <inkml:trace contextRef="#ctx0" brushRef="#br0" timeOffset="212103.6933">14803 14982 0,'0'0'31,"0"20"-31,0 19 0,-19 21 15,19-1-15,0 1 16,-40-1 0,20 1-16,20-1 15,0-19-15,20 0 16,20-20 0,-21 0-16,61-20 15,-60-20-15,59 0 16,-19-20-16,-21 0 15,21-19 1,-21-20-16,-19 19 16,0 20-16,0 1 15,-40-1 1,0 20-16,0 20 16,20 0-16,-39 20 15,-1 0 1,20 20-16,20 19 15,-39 1-15,19-1 16,20 1-16,20-21 16,19 21-1,1-20-15,19-21 16,-59 1-16</inkml:trace>
  <inkml:trace contextRef="#ctx0" brushRef="#br0" timeOffset="212772.326">15577 15141 0,'0'-20'0,"0"20"15,0 20-15,-39-20 16,19 39-16,20-19 16,-20 40-1,0-21-15,20 21 16,-40-21-16,21 1 15,-1 0-15,20-20 16,-20 0 0,20-20-16,0 0 15,0-20-15,20-20 16,0 0 0,-1-19-16,21-1 15,0-19-15,19 19 16,-39 1-1,20-1-15,0 40 16,-1 1-16,21 19 16,-60 0-1,0 39-15,0 1 16,0 0-16,0-1 16,0 21-16,-40-20 15,40-1 1,-20 1-16,-19 0 15,39-1-15,0-39 16,0 20 0,0-20-16,0 0 15,0-20-15,0-19 16,39-1 0,21-20-16,-40 21 15,59-21-15,-39 1 16,19 19-16,-19 0 15,19 20 1,-39 20-16,0 0 16,0 20-16,-20 0 15,0 20 1,-20 19-16,0 1 16,0-1-16,20 1 15,0-1 1,-39-19-16,39-20 0</inkml:trace>
  <inkml:trace contextRef="#ctx0" brushRef="#br0" timeOffset="213484.0964">16470 15160 0,'0'-19'15,"0"19"-15,0-20 16,0 20 0,-39 0-16,19 20 15,-20-1-15,0 1 16,-19 20-16,59 0 16,-60-1-1,40 1-15,1 0 16,38-1-16,-19-19 15,40 0-15,0 0 16,19-20 0,-19-20-16,20 0 15,-21-20-15,21 1 16,-20-1 0,-1 0-16,-19 21 15,20-1-15,-40 40 16,0-20-1,0 19-15,0 21 16,-40 0-16,20-20 16,0 19-1,20 1-15,20-20 16,-20 0-16,20 0 16,20-20-16,-20-20 15,19 0 1,1 0-16,0-20 15,19-19-15,-19-1 16,19 1 0,-19 19-16,20 0 15,-1 21-15,-19 38 16,19 1 0,-19 20-16,-20 0 15,0 19-15,-20 1 16,0-21-16,-20 1 15,0-20 1,-20 0-16,-19-20 16,-1-20-16,21 0 15,-41-20-15,60 1 16,20 19-16</inkml:trace>
  <inkml:trace contextRef="#ctx0" brushRef="#br0" timeOffset="213595.8621">17601 15418 0,'0'20'15,"20"-20"-15,20 20 16,-40-20 0,0 0-16</inkml:trace>
  <inkml:trace contextRef="#ctx0" brushRef="#br0" timeOffset="223699.8644">2639 16014 0,'0'-20'0,"40"20"16,-40-20-16,0 0 15,0 20-15,0 0 16,0-20 0,0 20-16,0 0 15,-40 0-15,1 20 16,19 0 0,-40 0-16,20 20 15,1-21-15,-1 21 16,20 0-1,-19-1-15,19 1 16,20 0-16,0-20 16,0-1-16,20-19 15,19 20 1,-19-20-16,20-20 16,-1 20-16,21-19 15,-20-1 1,-1-20-16,21 20 15,-60-19-15,40-1 16,-21 20-16,21 0 16,-40 20-1,0-20-15,0 20 16,0 20-16,0-20 16,0 20-1,-40 20-15,21-1 16,-21 1-16,40 20 15,-40-1 1,20 1-16,1 19 16,-1-19-16,20-1 15,0 1-15,-40 19 16,40-19 0,0-1-16,40-19 15,-40 19-15,20-39 16,19 20-1,1-40-15,-20 0 16,0 0 0,39-40-16,-59 20 15,0-39-15,20-1 16,-20 1-16,0-1 16,0 1-16,0-1 15,0 20-15,0 21 16</inkml:trace>
  <inkml:trace contextRef="#ctx0" brushRef="#br0" timeOffset="224116.5345">3036 16133 0,'0'0'16,"-20"0"-16,20 20 15,0-1 1,-20 1-16,20 20 15,0 0-15,0-1 16,20 1-16,-20-20 16,60 20-1,-60-21-15,20 1 16,19 0-16,1-20 16,-40 0-1,20-20-15,0 0 16,39 1-16,-59-21 15,0 0 1,20 0-16,-20 40 0,0-19 16</inkml:trace>
  <inkml:trace contextRef="#ctx0" brushRef="#br0" timeOffset="224327.3204">3572 16133 0,'0'0'16,"0"20"-16,0-1 16,0 21-16,0 0 15,-40 19 1,20-19-16,20-20 0,-20 0 15</inkml:trace>
  <inkml:trace contextRef="#ctx0" brushRef="#br0" timeOffset="224490.0669">3671 15934 0,'0'0'0,"0"0"16,0 0-1,0 0-15,0 0 0</inkml:trace>
  <inkml:trace contextRef="#ctx0" brushRef="#br0" timeOffset="224879.2857">3969 16252 0,'0'0'16,"0"0"0,20-20-16,-1 20 15,1-20-15,20-20 16,-40 21-1,20-21-15,-20 0 16,0 20-16,0 1 16,-20-1-16,20 20 15,-40 0 1,20 0-16,1 20 16,-1 19-16,-40-19 15,21 40 1,39-21-16,0 1 15,0 19-15,0-19 16,0 20 0,0-21-16,39 1 15,21 0-15,-60-40 16</inkml:trace>
  <inkml:trace contextRef="#ctx0" brushRef="#br0" timeOffset="225248.8964">4306 16153 0,'0'0'0,"0"19"16,-20 21 0,20-20-16,-20 39 15,20-19-15,0 20 16,0-21-1,-39 1-15,39 0 16,0-20-16,0-1 16,0-19-16,0 0 15,0 0 1,0-19-16,0-21 16,39-20-16,-39 21 15,20-21 1,0 1-1,0 19-15,20-20 0,-21 41 16,21-21 0,0 20-16,-20 20 15,0 0-15,-1 0 0</inkml:trace>
  <inkml:trace contextRef="#ctx0" brushRef="#br0" timeOffset="225630.2721">4604 16311 0,'0'0'0,"0"0"15,0 0 1,20 0-16,19 0 16,1 0-16,19-20 15,-59 1-15,40-21 16,20 0-1,-60 20-15,0-39 16,0 39-16,0-20 16,0 1-1,-40 19-15,0 20 16,20 0-16,-19 20 16,-1 0-1,20 19-15,-19 1 16,19 19-16,0 1 15,20-1-15,0 1 16,20-20 0,39 19-16,-39-19 0,0-20 15</inkml:trace>
  <inkml:trace contextRef="#ctx0" brushRef="#br0" timeOffset="226036.1577">5755 15994 0,'0'-20'0,"0"20"16,-40-20-16,40 0 16,-20 20-16,-20 0 15,40 0 1,-59 20-16,19 20 15,40 0-15,-59 19 16,39-19 0,0 19-16,20 1 15,0-1-15,20 1 16,0-40-16,0 0 16</inkml:trace>
  <inkml:trace contextRef="#ctx0" brushRef="#br0" timeOffset="226413.6117">5953 16073 0,'0'0'16,"0"0"0,0 0-16,0 20 15,0-20-15,0 40 16,-40-1-1,21 1-15,-1 20 16,0-1-16,20-19 16,0 19-16,20-19 15,0-20 1,-1 0-16,21-20 16,-20-20-16,0-20 15,39-19 1,-59-1-16,20 1 15,-20-21-15,0 21 16,0-1 0,-20 1-16,20 19 15,0 20-15,-39 0 16,39 0-16</inkml:trace>
  <inkml:trace contextRef="#ctx0" brushRef="#br0" timeOffset="226889.1057">6251 16133 0,'0'0'15,"0"20"-15,0-1 16,0 21-1,0 0-15,-40-20 16,20 19-16,20-19 16,-20 0-1,20 0-15,0-20 16,0 0-16,20 0 16,-20-40-1,20 20-15,20-19 16,-20-1-16,-1 0 15,41-19 1,-40-1-16,20 21 16,-1-1-16,-19 20 15,0 20-15,0 0 16,19 20 0,-39 0-16,20 19 15,-20 21-15,20-20 16,-40 39-1,20-39-15,0 19 16,-20-19-16,20 0 16,0-21-16,0 1 15,0-20-15</inkml:trace>
  <inkml:trace contextRef="#ctx0" brushRef="#br0" timeOffset="227302.8344">6846 16093 0,'0'0'15,"0"0"1,0 0-16,0 0 16,-40 20-16,21 0 15,19 19-15,-20 21 16,0-1-1,20-19-15,-40 20 16,40-1-16,40-19 16,-40 0-1,40-1-15,19-19 16,-59-20-16,40-20 16,19 0-16,-59-39 15,40-1 1,-20 1-16,20-1 15,-40 1-15,0-21 16,-40 41 0,20-1-16,0 0 15,0 21-15,20-1 16,-39 20 0,-1 20-16,40-1 15,-20 1-15,20 0 0</inkml:trace>
  <inkml:trace contextRef="#ctx0" brushRef="#br0" timeOffset="227585.1897">7402 15974 0,'0'0'16,"0"-20"-1,0 20-15,0 0 16,-20 0-16,0 0 16,0 0-1,20 20-15,-40 20 16,1-1-16,19 21 16,20-1-1,-40-19-15,20 20 16,20-1-16,0-19 15,20 0-15,-20-21 16</inkml:trace>
  <inkml:trace contextRef="#ctx0" brushRef="#br0" timeOffset="227998.9185">7501 16212 0,'0'0'15,"40"0"1,-40-20-16,0 0 31,19 20-31,21-19 0,0 19 0,-20 19 16,19-19-1,1 20-15,0-20 16,19 20-16,-59-20 16,20 0-1,0-20-15,-20 20 16,20 0-16,-40-20 15,20 20-15,-20-19 16,0-1 0,-19 20-16,-21 0 15,20 0-15,1 20 16,-21-1 0,20 1-16,21 20 15,19 0-15,-60-1 16,60 1-1,20 20-15,20-21 16,-40-19-16,19 0 0</inkml:trace>
  <inkml:trace contextRef="#ctx0" brushRef="#br0" timeOffset="228374.4117">8037 16172 0,'0'0'0,"0"0"0,0 0 0,0 20 16,0 0-16,0 20 15,0 19 1,0-19-16,-40 20 16,40-21-16,-20 21 15,0-40-15,20 19 16,-19-39-1,19 20-15,0-20 16,19-20-16,-19-19 16,0-1-1,40-20-15,-40 1 16,40-1-16,-40 1 16,39-1-1,-19 21-15,20-1 16,-20 0-16,0 20 15,39 20-15,-39 0 16,20 0 0,-40 0-16</inkml:trace>
  <inkml:trace contextRef="#ctx0" brushRef="#br0" timeOffset="228919.5141">9029 16192 0,'0'0'16,"0"-20"-16,0-19 31,0-1-31,0 20 0,0-19 15,-40 19 1,20 0-16,-19 20 0,39 20 16,-60-20-1,20 39-15,1 1 16,19 0-16,0-1 16,0 21-1,20-20-15,0-1 16,0 1-16,20 0 15,0-20 1,39-1-16,-59-19 16,40-19-16,20-1 15,-60-20-15,39 0 16,21-19 0,-60 39-16,20-20 15,0 1-15,-1 39 16,-19-20-1,0 20-15,0 20 16,0-1-16,0 21 16,-19 0-1,19 19-15,0 1 16,0-1-16,19 1 16,-19-20-16,0-21 15</inkml:trace>
  <inkml:trace contextRef="#ctx0" brushRef="#br0" timeOffset="229630.3041">10220 16172 0,'0'-19'16,"0"-1"-16,19 0 15,-38-20-15,19 1 16,0 19-1,-40 0-15,20 20 16,-20 0-16,40 20 16,-59 0-1,19 19-15,0 1 16,1 19-16,19 1 16,20-1-1,0 21-15,0-21 16,0-19-16,40 20 15,19-41-15,-39 1 16,20-20 0,-1-20-16,-19-19 15,20-1-15,0-19 16,-40-1 0,0 0-16,0 21 15,0-1-15,0 0 16,-40 21-16,20 19 15,0 0 1,0 0-16,20 0 0</inkml:trace>
  <inkml:trace contextRef="#ctx0" brushRef="#br0" timeOffset="229903.8357">10478 15974 0,'0'0'0,"0"0"16,0 0-1,0 20-15,0 0 16,0 39-16,-20-19 15,20 19 1,-20 1-16,0 19 16,20-19-16,0-1 15,-40-19-15,40 0 16</inkml:trace>
  <inkml:trace contextRef="#ctx0" brushRef="#br0" timeOffset="230813.6469">10239 16073 0,'0'-20'0,"20"20"15,0 0-15,20 20 16,-40-20-1,59 20-15,-19 20 16,20-20-16,-21-1 16,21-19-16,-21 20 15,1-20 1,-20 0-16,20 20 16,-40-20-16,19 0 15,-19 0 1,0 20-16,-19-20 15,19 40-15,0-21 16,0 21 0,-60 0-16,60-20 15,-20 19-15,0 1 16,20-20-16,0 0 16,0 0-1,0-20-15,0-20 16,0 20-16,0-20 15,20-20 1,-20 1-16,20-1 16,0-20-16,20 1 15,-40-1-15,19 21 16,1-1 0,0 0-16,20 20 15,-20 1-15,0 19 16,-1 0-1,21 19-15,-40 1 16,0 20-16,20 0 16,0-1-1,-20 1-15,0 19 16,0-19-16,-20 0 16,20 0-16,0-21 15,0 21 1,0-20-16,20 0 15,-20 19-15,59-39 16,-39 0 0,20 0-16,-1-19 15,1-21-15,20 0 16,-40-19 0,-1-1-16,1 1 15,-20-1-15,0 1 16,-20 19-1,1 0-15,-1 1 16,-20 19-16,0 0 16,20 20-16,20 0 15,-39 0 1,19 20-16,-20 0 16,40-20-16</inkml:trace>
  <inkml:trace contextRef="#ctx0" brushRef="#br0" timeOffset="231187.1793">11509 16034 0,'0'-20'15,"0"20"1,0-20-16,0 0 15,0 0-15,0 0 16,0 20 0,0 20-16,0 0 15,0 40-15,0-21 16,0 21-16,0-1 16,0 1-1,20-1-15,-20-19 16,0 0-1,-20-1-15,20-19 16,0-20-16,-39 0 16,-1 0-1,20-20-15,-20 20 16,21-19-16,-1-1 16,0 0-16,20 0 15,0 20-15</inkml:trace>
  <inkml:trace contextRef="#ctx0" brushRef="#br0" timeOffset="231787.1841">12303 16073 0,'0'-20'15,"0"1"-15,0-1 16,0 0 0,0 0-16,0 20 15,-40 0-15,1 0 16,19 20-1,-40 20-15,21-1 16,39 21-16,-60-1 16,40 1-1,20-1-15,0-19 16,0 20-16,40-41 16,0 21-16,-40-40 15,39 0 1,21-20-16,-40 0 15,19-19-15,1 19 16,-20-20 0,0-19-16,39 19 15,-59 0-15,20 20 16,-20 20 0,20 0-16,-20 0 15,0 20-15,0 0 16,-20 20-1,0-1-15,20 1 16,-39 20-16,39-21 16,-20-19-16,20 20 15,0-40-15</inkml:trace>
  <inkml:trace contextRef="#ctx0" brushRef="#br0" timeOffset="232492.0917">12760 16113 0,'0'0'15,"0"0"-15,-20 20 16,20 0 0,0-1-16,0 21 15,-20 0-15,20-1 16,-20 21-1,20-20-15,0-20 16,-40-20-16,20 19 16,20-19-16,0 0 15,-19 0 1,19 0-16,19-19 16,-19-21-16,20 0 15,20 40 1,-40-40-16,40 1 15,19-21-15,-59 21 16,40 19-16,19 20 16,-59 0-1,20 0-15,-20 20 16,20 19 0,-20 1-16,0 19 15,-20 1-15,0-20 16,20 19-16,-39-19 15,19-20 1,20 0-16,-20-20 16,20 19-16,0-38 15,0-1-15,20 0 16,0-40 0,19 21-16,-19-21 15,20 20 1,0-19-16,19 19 15,-19 20-15,0 1 16,19 19-16,-59 19 16,20 1-1,0 0-15,-20 20 16,0-1 0,-20 1-16,20 0 15,-20 0-15,20-1 16,0-19-16,-40 0 15,21-20-15</inkml:trace>
  <inkml:trace contextRef="#ctx0" brushRef="#br0" timeOffset="232676.4069">13514 16232 0,'0'0'16,"0"20"-16,-20 19 16,20 1-1,0 0-15,-40 0 16,20-1-16,0-39 0</inkml:trace>
  <inkml:trace contextRef="#ctx0" brushRef="#br0" timeOffset="232862.6829">13652 16034 0,'0'0'15,"0"0"-15,0 0 16,0 19-1,0-19-15</inkml:trace>
  <inkml:trace contextRef="#ctx0" brushRef="#br0" timeOffset="233456.8053">14030 16331 0,'0'0'15,"19"-20"-15,21-19 16,-40-1-16,20 0 16,-20 1-1,-20-1-15,20 0 16,-40 20-16,1 1 16,19 19-1,-40 19-15,21 1 16,-1 20-16,0 0 15,20-1 1,20 21-16,-39-21 16,78 1-16,-39 0 15,0 0 1,40-21-16,20-19 16,-60 0-16,39-19 15,21-1 1,-40-20-16,0 0 15,39 20-15,-59-19 16,0 19-16,0 0 16,20 20-1,-20 20-15,-20 0 16,20 19-16,0 21 16,0 0-1,-40 19-15,21 0 16,-21 20-16,40-39 15,-60 19-15,21-19 16,39-1 0,-60-19-16,20-20 15,40 0-15,-59-20 16,39-20 0,0 0-16,20 0 15,0-39-15,0 59 16</inkml:trace>
  <inkml:trace contextRef="#ctx0" brushRef="#br0" timeOffset="233884.2597">14446 16212 0,'0'20'16,"0"-20"-16,0 20 16,0 0-1,-20-1-15,1 21 16,-1 20-16,-20-21 16,20 1-1,20 0-15,0-1 16,0 1-16,20-20 15,20 0-15,-1-20 16,21-20 0,-40 0-16,19-39 15,1 19-15,-20-39 16,0 19 0,0 0-16,-20-19 15,0 39-15,-20 1 16,20-1-1,-20 40-15,0 0 16,20 0-16,0 0 16,0 0-16</inkml:trace>
  <inkml:trace contextRef="#ctx0" brushRef="#br0" timeOffset="234266.6157">15022 16113 0,'0'0'16,"-20"-20"-16,20 0 15,0 0-15,-20 20 16,20 0-1,0 0-15,0 40 16,0 0-16,0-1 16,0 21-16,0 19 15,20-19 1,0-1-16,-20 1 16,20-20-16,-20-21 15,-20 1 1,20 0-16,-20-20 15,0 0-15,-40 0 16,41-20-16</inkml:trace>
  <inkml:trace contextRef="#ctx0" brushRef="#br0" timeOffset="266200.2045">16192 13990 0,'0'0'16,"0"0"-16,0 0 16,0 0-16,0 0 15,0 0-15</inkml:trace>
  <inkml:trace contextRef="#ctx0" brushRef="#br0" timeOffset="266912.9553">16510 13672 0,'0'20'16,"0"-20"-16,0 20 15,0 19 1,0 1-16,0 0 16,0 0-16,-20-1 15,20 1-15,-20 0 16,20-1 0,0-19-16,0 0 15,0 0-15,0-20 16,0 20-1,-39-20-15,39 0 16,0 0-16,39-20 16,-39 20-1,0-40-15,0 0 16,0-19-16,20-1 16,-20 21-16,20-21 15,0 1 1,20-1-16,-40 20 15,19 21-15,1-1 16,0 20 0,20 0-16,-40 20 15,20-20-15,-1 39 16,1 1 0,20-20-16,-40 39 15,0-19-15,0-20 16,0 20-16,0-1 15,20-19 1,-20 0-16,0 0 16,20-20-16</inkml:trace>
  <inkml:trace contextRef="#ctx0" brushRef="#br0" timeOffset="267302.1741">16986 13573 0,'0'20'15,"0"-20"-15,0 20 16,-20-1-16,20 21 16,0 0-1,0 19-15,0 1 16,20-20-16,0 19 15,40-19 1,-41-1-16,21 1 16,0-20-16,0 0 15,19-40 1,-59 20-16,20-40 16,0 1-16,0-1 15,-40-20-15,20 1 16,-40 19-1,40-19-15,-40 19 16,1 0 0,19 20-16,-20 20 15,20-19-15,20 38 16,0-19-16,0 0 0</inkml:trace>
  <inkml:trace contextRef="#ctx0" brushRef="#br0" timeOffset="267650.2161">17879 13652 0,'0'0'15,"-20"0"1,20-20-16,0 20 16,0-19-16,-39 19 15,-1 19-15,20 1 16,-20 0 0,21 20-16,-1-1 15,20 1-15,-20 20 16,40-1-1,-20-19-15,39 19 16,1-39-16,-40 0 0</inkml:trace>
  <inkml:trace contextRef="#ctx0" brushRef="#br0" timeOffset="267972.7676">18058 13732 0,'0'0'16,"0"0"-16,0 0 15,0 19-15,-40 21 16,40-20-16,0 40 16,40-1-1,-40-19-15,0 19 16,20-19-16,0 0 15,39-21 1,-59 1-16,20-20 16,0-20-16,39 1 15,-59-1 1,0-20-16,20-19 16,0-1-16,-20 20 15,0-19-15,0 39 16,-20 0-16</inkml:trace>
  <inkml:trace contextRef="#ctx0" brushRef="#br0" timeOffset="268629.6357">18395 13930 0,'0'0'0,"20"0"16,20 20-16,-20-20 15,19 20-15,1-40 16,-20 20 0,0-20-16,-1-20 15,-19 21-15,40-21 16,-40 0-16,-40 20 16,40 0-1,-39 1-15,19 19 16,20 0-16,0 19 15,-60 1 1,41 20-16,-1 0 16,20-1-16,0 1 15,0 20-15,0-21 16,20 1 0,-1-20-16,1 0 15,20-1-15,-20-19 16,19 0-1,1-19-15,-40-21 16,40-20-16,19 21 16,-59-21-1,20 1-15,20-1 16,0 20-16,-40 1 16,19 19-1,21 20-15,0 20 16,-20 0-16,-1 19 15,41 21-15,-60-20 16,20 19 0,0 1-16,-20-21 15,-20 1-15,0 0 16,20-1 0,-40-39-16,1 20 15,19-20-15,-20-20 16,20 0-16,0 20 0</inkml:trace>
  <inkml:trace contextRef="#ctx0" brushRef="#br0" timeOffset="268875.7161">19268 13533 0,'0'0'0,"0"20"0,0 20 15,20 19 1,-20-19-16,-20 19 16,20 21-16,-20-21 15,20 1 1,-39 19-16,19-19 15,20-40-15,0 19 0</inkml:trace>
  <inkml:trace contextRef="#ctx0" brushRef="#br0" timeOffset="269488.4661">19149 13751 0,'20'0'16,"0"0"-1,0 0-15,39 0 16,21-19-16,-60 38 16,59-19-1,-59 0-15,19 20 16,1-20-16,-20 20 15,0-20 1,0 0-16,-20 20 16,0 0-16,-20 0 15,0 19-15,0-19 16,20 0 0,-40 20-16,21-20 15,19 19-15,-20-39 16,20 20-1,20 0-15,-1-20 16,21 0-16,-40 0 16,40-20-16,-20 0 15,19-19 1,-19-1-16,0 20 16,0-20-16,20 21 15,-40-1 1,0 0-16,0 20 15,0 0-15,0 20 16,0 0 0,0 19-16,19 1 15,1 19-15,-20-19 16,60 20-16,-60-1 16,0-19-16,20-20 15</inkml:trace>
  <inkml:trace contextRef="#ctx0" brushRef="#br0" timeOffset="270031.6076">20340 13791 0,'0'0'16,"0"20"-16,0 0 15,0 20-15,0-1 16,0 1-16,0 0 16,-40-1-1,40-19-15,-20 20 16,20-20-16,-20-1 15,20 1 1,0-20-16,20 20 16,-20-20-16,0 0 15,0 0 1,20-20-16,-20-19 16,0-1-16,40 0 15,-40-19 1,20 19-16,-20-19 15,20 19-15,-1 0 16,21 0-16,-40 21 16,20-1-1,-20 0-15,20 20 16,0 20-16,-20-20 16,39 39-1,-39 1-15,0 0 16,0 19-16,0-19 15,0 20-15,0-41 16,0 21-16</inkml:trace>
  <inkml:trace contextRef="#ctx0" brushRef="#br0" timeOffset="270592.3965">20895 13791 0,'0'0'16,"0"0"-16,0-20 15,0 20-15,0-20 16,-19 20-1,-21 20-15,40 0 16,-40 0-16,1 20 16,19-1-16,20 1 15,-40 0 1,40-1-16,40 1 16,-40 0-16,0-20 15,20-1 1,19 1-16,1-20 15,-40-20-15,40 20 16,-21-39 0,21 19-16,-20-20 15,0 1-15,-20-21 16,20 40-16,19-19 16,-39 19-1,0 0-15,0 20 16,0 0-16,0 0 15,0 20 1,0 19-16,0 1 16,0 0-16,20-1 15,-20 21 1,20-20-16,0-1 16,20 1-16,-40-20 15,19 0-15</inkml:trace>
  <inkml:trace contextRef="#ctx0" brushRef="#br0" timeOffset="271159.0676">21590 13672 0,'0'20'16,"40"0"-16,-40 19 15,0 1 1,0 20-16,0-1 16,-40-19-16,40 19 15,0-19-15,-20 0 16,0-1-1,20-19-15,0 0 16,0 0-16,0-20 16,0 0-1,0 0-15,0-20 16,0 0-16,0 0 16,-20-19-1,20-1-15,0 0 16,-39 1-16,-1-1 15,20 20-15,20 20 16,-39-20 0,-1 20-16,20 0 15,20 20-15,-40 0 16,20 0 0,20 20-16,0-1 15,0 1-15,20 19 16,20-19-16,-20 0 15,20 0 1,-1-1-16,-39-19 0</inkml:trace>
  <inkml:trace contextRef="#ctx0" brushRef="#br0" timeOffset="271776.7197">21927 13990 0,'0'0'0,"0"-20"16,0 0-1,0-20-15,0 40 16,0-20-16,-39 20 16,19 0-16,0 20 15,0 0 1,-20 20-16,21-1 15,-1 1 1,0 0-16,20-1 16,0 1-16,0 0 15,20 0-15,0-21 16,-1 1 0,21 0-16,-20-40 15,20 20-15,-1-39 16,-19 19-1,0-20-15,40 0 16,-60 1-16,0 19 16,0 0-16,19 0 15,-19 20 1,0-20-16,0 20 16,0 0-16,0 20 15,20 0 1,0 20-16,-20-1 15,40 1-15,-20 0 16,19-1 0,21 1-16,-20-20 15,-1 20-15,21-40 16,-21 0-16,1-20 16,20 0-1,-60-20-15,19 1 16,1-1-16,-20-20 15,0 21 1,0-1-16,0 20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28.31858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2-04T13:51:55.988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16689 6528 0,'0'0'0,"0"0"15,0 0-15,0 0 16,0 0-1,0 0-15,0 20 16,0-20-16,0 20 16,19 0-16,-19 20 15,0-21 1,20 21-16,-20-20 16,40 0-1,-40 0-15,0-1 16,0 21-16,0-20 15,20 0-15,-20 0 16,20 0 0,-20-1-16,0 1 15,0 0-15,0-20 16,20 20 0,-20 0-16,39-20 15,-39 0-15</inkml:trace>
  <inkml:trace contextRef="#ctx0" brushRef="#br0" timeOffset="501.9648">17165 6528 0,'0'0'15,"-40"20"-15,40 0 16,0 0 0,-20 20-16,20-21 15,-20 21-15,1 0 16,19-1-1,0 21-15,-40-20 16,0-1-16,20 21 16,-19-1-1,-1 1-15,20 0 16,-39-21-16,19 21 16,40-1-1,-60 1-15,41-1 16,-1 1-16,-20-20 15,0 19 1,21-19-16,19 19 16,0-39-16,-40 20 15,20-20 1,20-1-16,-20 1 16,20-20-16,0 20 15,0-20-15,0 0 0</inkml:trace>
  <inkml:trace contextRef="#ctx0" brushRef="#br0" timeOffset="1236.2843">18018 6548 0,'0'-20'16,"0"20"-1,0 0-15,-20 0 16,0-20-16,1 20 16,-41 0-16,20 0 15,-19 20 1,19 0-16,-19 0 15,19-20 1,0 20-16,20-20 16,1 20-16,19 0 15,0-20 1,19 19-16,41 1 16,-40 0-16,59-20 15,-59 20-15,59 0 16,-39 0-1,20-1-15,-21 21 16,21-20-16,-40 20 16,0-20-16,-1 19 15,-19 1 1,-19-20-16,-1 19 16,0 1-1,-40 0-15,21-20 16,-41 0-16,21-1 15,-1-19-15,1 0 16,19 0 0,-39 0-16,59-19 15,-20 19 1,20-20-16,-20 20 16,40 0-16</inkml:trace>
  <inkml:trace contextRef="#ctx0" brushRef="#br0" timeOffset="1940.2116">18296 6548 0,'0'-20'16,"0"40"-16,0-20 16,0 20-16,0 20 15,0-1 1,-20 21-16,20-1 15,0 1-15,-20 0 16,20 19 0,0-39-16,0 19 15,0-19-15,20-20 16,20 0 0,-1-1-16,-19-19 15,20-19-15,0-1 16,-1 0-16,21-20 15,-40 0 1,0-19-16,39 19 16,-59-19-1,20-1-15,-20 20 16,20 1-16,-20-1 16,0 20-16,0 20 15,-20-20 1,20 1-16,0 19 15,-20 19-15,20 1 16,0 0 0,0 20-16,-40-1 15,40 21-15,0-20 16,0 19 0,0-19-16,0 0 15,0-1-15,40-19 16,-40 20-1,0-40-15,20 20 16,0 0-16,-20-20 0</inkml:trace>
  <inkml:trace contextRef="#ctx0" brushRef="#br0" timeOffset="2544.138">19407 6489 0,'0'0'16,"-20"-20"-16,1 20 15,-1 0-15,-20 0 16,-20 20 0,1-1-16,19 1 15,-39 0-15,19 0 16,1 20 0,19-20-16,0-1 15,40 1-15,0 0 16,20-20-1,40 20-15,-40-20 16,59 20-16,-39-20 16,19 20-1,40-1-15,-59-19 16,20 40-16,-21-20 16,21 0-1,-40 20-15,0-1 16,-1-19-16,-19 20 15,0-20 1,-39 19-16,19-19 16,-20 0-16,-19 0 15,19 0 1,-20 0-16,21-20 16,-21 0-16,1 0 15,19 0 1,0 0-16,20 0 15,1 0-15,19-20 0</inkml:trace>
  <inkml:trace contextRef="#ctx0" brushRef="#br0" timeOffset="3212.7707">20181 6628 0,'20'0'16,"-20"-20"-1,0 0-15,0 0 16,-20-20-16,0 20 15,0 1 1,20 19-16,-39 19 16,-1 1-16,20 20 15,-39 0 1,19 19-16,0 1 16,20 19-16,1-39 15,19 0 1,0-1-16,19-19 15,1 0-15,20-20 16,-20 0 0,19 0-16,1-20 15,-20 0-15,20-19 16,-1-1 0,-19 0-16,0 0 15,0 1-15,-20-1 16,40 0-16,-40 21 15,0 19 1,0 0-16,0 0 16,0 0-1,0 19-15,-40 21 16,40 0-16,-20-1 16,40 21-16,-20 0 15,0-1 1,40-19-16,-40-1 15,19 1 1,1-20-16,0 0 16,-20-20-16,40 0 0</inkml:trace>
  <inkml:trace contextRef="#ctx0" brushRef="#br0" timeOffset="4021.6008">20499 6588 0,'0'0'0,"0"20"16,0-20 0,-20 39-16,40 1 15,-20 0-15,0 19 16,39 1-1,-39-1-15,0-19 16,-39 0-16,39-1 16,0-19-1,0-20-15,0 20 16,0-20-16,0-20 16,0 0-1,0 1-15,39-41 16,-39 1-16,0-1 15,0-19-15,20 19 16,0 1 0,0 19-16,20 20 15,-40 20 1,19 0-16,21 0 16,0 40-16,-40-20 15,20 19-15,-1 21 16,1-1-1,-20-19-15,0 20 16,0-21-16,0 1 16,-20-20-1,20 0-15,-19-1 16,19-19-16,0 0 16,0-19-1,0-1-15,0-20 16,19 0-16,1-19 15,20-1 1,-40 1-16,20 19 16,19 0-16,1 21 15,-20-1 1,0 20-16,39 0 16,-59 0-16,20 20 15,0 19 1,0-19-16,20 40 15,-40-21-15,0 21 16,0-20 0,0 19-16,0 1 15,0-21-15,0 21 16,0-40-16,0 19 16,0-39-16,0 20 15</inkml:trace>
  <inkml:trace contextRef="#ctx0" brushRef="#br0" timeOffset="4289.25">21431 6707 0,'0'0'16,"0"40"-16,0-1 16,0 21-1,0-1-15,0 1 16,0-20-16,-39-1 16,39 1-1,0-20-15,-20 0 16,20 0-16,0-20 0</inkml:trace>
  <inkml:trace contextRef="#ctx0" brushRef="#br0" timeOffset="4496.1144">21431 6429 0,'0'0'15,"-39"0"-15,39-20 16,0 20 0,0 0-16,0 0 0</inkml:trace>
  <inkml:trace contextRef="#ctx0" brushRef="#br0" timeOffset="5227.4928">22066 6727 0,'0'0'16,"0"0"-1,0-20-15,0 0 16,-20 0-16,1 20 16,19-20-16,-60 20 15,20 0 1,-39 20-16,59 0 15,-59 0 1,59 20-16,-40-1 16,41-19-16,-1 20 15,40-20 1,-1 0-16,41-20 16,-40 0-16,59 0 15,-39-20-15,19 20 16,1-20-1,-1 0-15,21 20 16,-60 0-16,19 20 16,1 20-1,-40-1-15,20 1 16,0 0-16,-20 19 16,0 1-1,-20-1-15,20 21 16,-20-21-16,20 1 15,-60-1 1,21 1-16,-41-1 16,21-19-16,-1 0 15,-19-21 1,0 1-16,39 0 16,-59-20-16,39 0 15,20-20 1,-19 0-16,39-19 15,0-1-15,20-19 16,0-1 0,0 20-16,0 1 0,0 19 15</inkml:trace>
  <inkml:trace contextRef="#ctx0" brushRef="#br0" timeOffset="5932.4003">22860 6707 0,'0'-20'0,"-20"0"15,20 0 1,-20-19-16,20 19 16,-39 0-16,-1 20 15,-20 0 1,21 20-16,-21 20 15,1-1-15,-21 21 16,60-1 0,-59 1-16,59-1 15,20 1-15,0-20 16,0-21 0,20 1-16,59 0 15,-59-20-15,60-20 16,-21 20-1,1-39-15,19 19 16,-39-20-16,19-19 16,-39 19-1,20 0-15,0 0 16,-40 21-16,0-1 16,0 20-16,0 0 15,0-20 1,0 40-16,-40 0 15,40-1 1,-20 1-16,20 20 16,-20 20-16,20-41 15,20 41 1,0-40-16,20 19 16,-40-19-16,39 0 15,-19 0-15,20-20 16,-1 0-1,21 0-15,-40 0 16,-20 0-16</inkml:trace>
  <inkml:trace contextRef="#ctx0" brushRef="#br0" timeOffset="6567.6996">23713 6528 0,'0'0'0,"0"-20"16,0 20-16,0-19 15,-59 19 1,19 0-16,-19 0 16,19 0-1,-59 0-15,19 19 16,21 1-16,-1 0 16,60-20-16,-39 20 15,39 0 1,39 0-16,-39 0 15,60-1 1,-1 1-16,21 20 16,-21-20-16,1 19 15,19-19-15,-19 20 16,-1 20 0,20-21-16,-79-19 15,40 20-15,-20-1 16,-20-19-1,0 20-15,-20-20 16,0 0-16,0 19 16,-39-19-1,19-20-15,-19 20 16,19 0-16,-39-20 16,19 0-16,1 20 15,19-20 1,0 0-16,20 0 15,20 0-15</inkml:trace>
  <inkml:trace contextRef="#ctx0" brushRef="#br0" timeOffset="49251.3744">2024 13533 0,'0'0'16,"0"20"-16,-20 0 15,20 39-15,-20 1 16,20 19 0,-39 21-16,-1-21 15,20 20-15,-20-20 16,21-19-1,-1 0-15,20-21 16,0 1-16,0-20 16,0 0-16,0-20 15</inkml:trace>
  <inkml:trace contextRef="#ctx0" brushRef="#br0" timeOffset="49820.9868">2480 14009 0,'0'0'16,"20"0"-1,-20-19-15,20-1 16,-20-20-16,0 20 15,-20-19-15,20 19 16,-20 0 0,-19 20-16,-1 20 15,20 0-15,-39 19 16,19 1 0,-39 19-16,59 21 15,-40-21-15,21 1 16,39-1-16,0-39 15,0 0 1,39 0-16,-19-20 16,40-20-16,19-20 15,-59 1 1,59-41-16,-39 21 16,19-21-16,-39 21 15,0-1 1,0 41-16,-20 19 15,0 0-15,0 39 16,0 1-16,-20 19 16,20 1-1,-20 19-15,20-19 16,20-1-16,0-19 16,20-20-16,-40 0 15</inkml:trace>
  <inkml:trace contextRef="#ctx0" brushRef="#br0" timeOffset="50220.99">3215 13672 0,'0'0'15,"-20"40"-15,0-1 16,20 41-1,-40-1-15,1 1 16,19 19-16,20-40 16,-40 1-16,20-1 15,20-39 1,0-20-16,0 0 16,0 0-16,0-20 15,0-39 1,20-1-16,20-39 15,-40 0-15,39-20 16,21 20 0,-40-20-16,20 39 15,19 1-15,-19 19 16,19 21-16,21-1 16,-21 20-1,1 20-15,19 0 16,-59 20-16,0-20 0</inkml:trace>
  <inkml:trace contextRef="#ctx0" brushRef="#br0" timeOffset="50793.5436">3036 13751 0,'0'0'0,"0"0"16,40 0-16,-20 20 16,59-20-1,-19 0-15,19-20 16,20 1-16,-20 19 16,1-20-1,-21 0-15,-19 20 16,-40 0-1,0 0-15,0 20 16,-40 0-16,1-1 16,-21 21-16,20 20 15,21-1-15,-41 1 16,40-1 0,20 1-16,0-21 15,0 1-15,40 0 16,0-40-1,-21 20-15,21-40 16,0-20-16,19 0 16,-19-19-1,-20-20-15,20 19 16,-1 1-16,-39 19 16,0 0-16,0 20 15,0 40 1,0-20-16,0 60 15,0-21-15,-39 41 16,39-1 0,-20-19-16,20 19 15,0-39-15,20 19 16,19-39 0,-39-20-16</inkml:trace>
  <inkml:trace contextRef="#ctx0" brushRef="#br0" timeOffset="51461.1959">4008 13712 0,'0'0'16,"0"20"-16,20-1 16,-20 21-16,-20 20 15,20 19 1,-39-19-16,39 19 15,0 0-15,-40-19 16,40-20-16,-20-21 16,20 1-1,0-20-15,0 0 16,20-39-16,-20-1 16,40-40-16,-40 1 15,39 0 1,-19-1-16,20 1 15,0 19-15,-20 41 16,19-1 0,-39 20-16,0 20 15,20 19-15,-20 21 16,0-1 0,-20 21-16,20-21 15,0 1-15,-39-1 16,39-19-1,0-20-15,0 0 16,0-20-16,39-20 16,-39 0-16,20-40 15,20 1 1,-1-20-16,1-21 16,20 1-16,-21 20 15,21 39 1,-40 0-16,0 40 15,39 0-15,-59 40 16,0 20 0,0-1-16,0 21 15,-59-21-15,39 20 16,0-19-16,20-1 16,0-19-1,-40-20-15,80-20 16,-40 0-16</inkml:trace>
  <inkml:trace contextRef="#ctx0" brushRef="#br0" timeOffset="51630.8052">4802 13811 0,'-20'20'16,"20"0"-1,-20 39-15,20 1 16,-39 19-16,19-19 15,0-1 1,0-19-16,20-20 0</inkml:trace>
  <inkml:trace contextRef="#ctx0" brushRef="#br0" timeOffset="51787.6691">4882 13513 0,'0'0'16,"0"0"-16,0 0 15,0-19-15,0 19 0</inkml:trace>
  <inkml:trace contextRef="#ctx0" brushRef="#br0" timeOffset="52130.8092">5100 13692 0,'-20'0'16,"20"40"-1,0-1-15,-20 41 16,20-1-16,-40 0 16,40-19-1,0-20-15,0 19 16,40-39-16,-40 0 15,40-20-15,19-20 16,-39-20 0,20-19-16,0-1 15,-1-19 1,-19 0-16,20 19 16,-20 0-16,-20 41 15,0 19-15,0 19 16,0 21-1,-20 20-15,20 19 16,-60 0-16,21 40 16,39-119-16</inkml:trace>
  <inkml:trace contextRef="#ctx0" brushRef="#br0" timeOffset="52325.9088">5477 13553 0,'0'20'0,"0"-20"16,0 0-16,0 0 16,20 20-16,-20-20 15</inkml:trace>
  <inkml:trace contextRef="#ctx0" brushRef="#br0" timeOffset="52797.4812">5913 13791 0,'0'0'0,"0"-20"15,0-19-15,-19 19 16,-1-20 0,0 40-16,20 20 15,-79 20 1,59-1-16,-60 21 16,60 19-16,-39 1 15,19 19-15,40-40 16,0 1-16,0-40 15,40 19 1,19-39-16,-39-19 16,60-1-16,-60-40 15,59 1 1,-39-21-16,19 1 16,-59 0-16,40 39 15,-40 0 1,20 40-16,-20 0 15,0 0-15,-20 40 16,20 0-16,-20 39 16,0-20-1,20 21-15,0-1 16,0 1-16,0-80 16</inkml:trace>
  <inkml:trace contextRef="#ctx0" brushRef="#br0" timeOffset="53261.2103">6687 13811 0,'-19'0'0,"19"20"15,-20 20 1,20 19-16,0 1 15,-60 19-15,40 0 16,0-19-16,20 19 16,0-39-1,0-20-15,0 0 16,0-20-16,0-20 16,0 0-1,20-40-15,20-19 16,0 19-16,-20-39 15,59 20-15,-59 19 16,59 21 0,-59 19-16,59 0 15,-79 40-15,0 20 16,20-1 0,-40 21-16,20 19 15,0 0-15,-59 1 16,39-21-16,0-19 15,20-20 1,0 0-16,0-20 0</inkml:trace>
  <inkml:trace contextRef="#ctx0" brushRef="#br0" timeOffset="53596.5072">7243 13811 0,'0'0'15,"0"40"-15,0-20 16,-40 39 0,1 20-16,19-19 15,-20 19-15,0 1 16,40-21 0,0-19-16,20 0 15,40-21-15,-21-19 16,21-19-16,-20-1 15,19-20 1,-39-19-16,20-21 16,-1-19-16,-39 20 15,0 19 1,0 1-16,0 39 16,-39 0-1,19 20-15,0 0 0</inkml:trace>
  <inkml:trace contextRef="#ctx0" brushRef="#br0" timeOffset="54266.1203">8057 14267 0,'0'-19'16,"19"19"-16,41-40 15,-40 0 1,19 0-16,1-19 16,-20-1-16,0 1 15,0 19-15,-20 1 16,0-1 0,0 20-16,-20 20 15,-20 0 1,40 40-16,-79-1 15,59 21-15,-20 19 16,20-19-16,1 19 16,19-19-1,0-1-15,39-19 16,1 0-16,-20-21 16,19-19-1,21-19-15,19-21 16,-59-20-16,60 1 15,-61-21 1,21-19-16,0 20 16,-20 19-16,-1 21 15,1-1 1,20 20-16,-40 20 16,0 0-16,20 20 15,20 20-15,-1 19 16,-19 21-1,20-1-15,-1 0 16,-19 1-16,0-21 16,-20-19-1,-20 0-15,0-1 16,-19-39-16,-1 0 16,20 0-16,-39-20 15,19 20 1,0-19-16,1-1 15,39 0-15,-20 0 16,20 0-16</inkml:trace>
  <inkml:trace contextRef="#ctx0" brushRef="#br0" timeOffset="54500.436">9227 13632 0,'0'0'16,"-39"0"-16,39 20 15,0 40 1,-20-1-16,0 21 16,0 19-16,20-20 15,-59 20 1,39-19-16,0-21 0,20-19 15</inkml:trace>
  <inkml:trace contextRef="#ctx0" brushRef="#br0" timeOffset="55010.244">9029 13910 0,'0'-20'0,"40"20"15,19-19-15,-19 19 16,19 0-16,41 0 16,-61 0-1,21-20-15,-21 20 16,21 20 0,-60-20-16,0 19 15,-40 1-15,1 0 16,19 20-16,-40 19 15,21-19 1,-1 19-16,0 1 16,20-20-16,20-1 15,0 21-15,40-40 16,20 0 0,-41-20-16,21-20 15,20 0-15,19-20 16,-59-19-1,59-1-15,-79 1 16,40 19-16,19 0 16,-59 20-1,0 20-15,0 20 16,0 0-16,0 0 16,0 39-1,20 1-15,-20 0 16,20-1-16,0-19 15,20-1-15,-40-19 16</inkml:trace>
  <inkml:trace contextRef="#ctx0" brushRef="#br0" timeOffset="55215.1476">9624 13613 0,'0'-20'0,"0"20"15,0 0 1,20-20-16,59 20 16,-59 0-16,20 0 0</inkml:trace>
  <inkml:trace contextRef="#ctx0" brushRef="#br0" timeOffset="55620.0528">10319 14287 0,'0'0'16,"39"0"-16,21 0 16,-20-20-16,19 1 15,1-21 1,-1-20-16,21 1 16,-61-1-1,1 1-15,-20 39 16,0 0-16,-20 20 15,1 0-15,-21 20 16,-20 0 0,21 39-16,-21-19 15,60 39-15,-59-19 16,59-1 0,-20 1-16,40-1 15,0 1-15,19-40 16,1 0-16,19-20 15</inkml:trace>
  <inkml:trace contextRef="#ctx0" brushRef="#br0" timeOffset="56034.762">11033 14009 0,'0'0'0,"0"0"15,-20 20 1,20 20-16,0 0 15,0 19-15,-39 21 16,-1-21-16,40 1 16,-20-21-1,20 1-15,0 0 16,0-40-16,0 20 16,0-40-1,0-20-15,0 0 16,60-19-16,-21-21 15,1 1 1,19 19-16,1-19 16,0 39-16,19 21 15,-59-1 1,59 40-16,-79-1 16,0 21-16,0 0 15,0 19-15,0-19 16,0 20-1,-40-1-15,21-19 16,-1-20-16,20-1 16</inkml:trace>
  <inkml:trace contextRef="#ctx0" brushRef="#br0" timeOffset="56478.8832">11906 14089 0,'0'0'16,"0"20"-16,0-1 15,0 21-15,0-20 16,40 20 0,19-1-16,1-19 15,0 0-15,19 0 16,-39-40-1,19 0-15,-19-19 16,19-21 0,-39 0-16,0 1 15,-20-1-15,0 21 16,-20 19-16,0 0 16,-39 0-16,19 40 15,0-20 1,-19 40-16,19 19 15,1 1-15,19-1 16,20 1-16,0-1 16,0 1-1,0-20-15,39-1 16,21-39-16,-1 20 16,-19-20-16</inkml:trace>
  <inkml:trace contextRef="#ctx0" brushRef="#br0" timeOffset="56676.924">12799 13692 0,'0'0'0,"0"0"16,-39 20 0,39 19-16,-20 1 15,-20 20-15,40 19 16,-60-39-16,21 59 15,39 0 1,-40-19-16,20-1 16,20-39-16,0-1 0</inkml:trace>
  <inkml:trace contextRef="#ctx0" brushRef="#br0" timeOffset="57452.4204">13593 14029 0,'0'0'0,"0"-20"16,0 1-16,0-21 15,0 0 1,-40 40-16,1-20 15,-21 40-15,1 0 16,-1 20 0,20-1-16,-39 41 15,59-21-15,-39 1 16,39-1 0,20 1-16,20-20 15,39-21-15,-39 1 16,59-40-16,-39 1 15,39-21 1,1-20-16,-41 1 16,21-21-1,-40 21-15,19 19 16,-39 1-16,40 39 16,-40 0-16,0 0 15,-40 39-15,40 1 16,-19 0-1,19 19-15,0 1 16,0-1-16,19 1 16,21-40-1,0 19-15,19-39 16,-19 0-16,20-39 16,-1-1-1,1 0-15,-21-39 16,21-1-16,-40 21 15,0-1 1,19 21-16,-78 19 16,19 0-16,0 20 15,0 0-15,-20 40 16,1-1 0,19 21-16,-20-1 15,20 1-15,0 0 16,20-1-1,20 1-15,40-21 16,-40-19-16,59 0 16,-39-20-16,39-60 15,1 1-15,-80-1 16</inkml:trace>
  <inkml:trace contextRef="#ctx0" brushRef="#br0" timeOffset="58054.386">14526 13970 0,'0'0'15,"0"0"-15,0 0 16,-20 0-16,20 39 16,-20 1-16,20 20 15,0-1-15,-40 1 16,40 19 0,-20-19-16,20-21 15,0 1-15,20-20 16,-20-20-1,0 0-15,0-20 16,0 0-16,40-39 16,-40-1-1,20 1-15,19-21 16,1 21-16,20 19 16,-21-20-16,21 21 15,-20 19 1,19 0-16,-19 20 15,-1 0-15,21 0 16,-60 20 0,20 0-16,0 0 15,-20 19-15,0 1 16,-20 0 0,0-1-16,20 21 15,-40-20-15,20 19 16,1-19-16,19-1 15,19 1 1,1-20-16,20 0 16,-20 0-16,20-40 15,-1 0 1,1-40-16,19 1 16,-39-20-16,20-1 15,-40 1 1,-20 19-16,0 1 15,0 19-15,-19 20 16,-1 0 0,20 20-16,-39 20 0,59-20 15</inkml:trace>
  <inkml:trace contextRef="#ctx0" brushRef="#br0" timeOffset="58559.2919">15518 14069 0,'0'20'16,"0"0"-16,0 39 16,-20 1-16,0-1 15,20 21 1,-59-1-16,39 20 15,0-19-15,20-1 16,-40-19 0,20-21-16,20-19 15,0-20-15,-19 0 16,19-20 0,0-19-16,19-21 15,-19-19-15,20-1 16,20-39-16,-40 20 15,40 0-15,19-1 16,-19 21 0,19 39-16,-19 1 15,20 39-15,-1 39 16,-19 1 0,19 20-16,-59-1 15,0 1-15,0-1 16,-59 1-1,59-21-15,-80-19 16,21 20-16,-1-20 16,21-20-1,-1 0-15,20-20 0,20 20 16</inkml:trace>
  <inkml:trace contextRef="#ctx0" brushRef="#br0" timeOffset="59383.8084">16073 14009 0,'0'20'15,"0"0"-15,0 20 16,0 19-16,-39 21 16,19-1-1,0 0-15,0-19 16,20 0-16,0-21 15,0-19 1,20 0-16,0-20 16,39-20-16,-59-20 15,40-19 1,20-1-16,-21-19 16,21 19-16,-60 1 15,20 19-15,0 20 16,-1 20-1,-19 0-15,0 20 16,0 0-16,40 20 16,-20-1-1,20 1-15,19-20 16,21 0-16,-41-20 16,21 0-16,-21-40 15,21 20 1,-60-39-16,20-1 15,-20 20-15,0 1 16,-20-1 0,-40 20-16,21 20 15,-21 0-15,21 20 16,-21 20 0,20 19-16,40-19 15,-39 20-15,19-1 16,40 1-16,19-21 15,-19-19 1,20 0-16,0-20 16,19 0-16,-19-20 15,19-20 1,1-19-16,19-1 16,-19 1-16,-1-1 15,21 1-15,-41 19 16,21 20-1,-40 0-15,19 40 16,1-20-16,-40 20 16,0 20-1,0 19-15,-40 1 16,21-1-16,-21 1 16,40-1-1,-60-19-15,40 0 16,20 0-16,0-40 15,0 0-15,0 0 16</inkml:trace>
  <inkml:trace contextRef="#ctx0" brushRef="#br0" timeOffset="59605.3788">17601 13771 0,'0'20'15,"0"-20"-15,0 40 16,-19 19 0,-1 1-16,20 19 15,-40 1-15,0-1 16,20 0 0,20-19-16,-39-20 0</inkml:trace>
  <inkml:trace contextRef="#ctx0" brushRef="#br0" timeOffset="60078.912">17423 14049 0,'0'-20'0,"0"20"16,39-20-16,-39 1 15,40-1 1,20 20-16,-21 0 15,21 20-15,-1-1 16,-19-19 0,0 40-16,-20-20 15,19 0-15,-39 19 16,0 1-16,0 20 16,0-21-1,-39 21-15,39-20 16,39 19-16,-39-19 15,40 0 1,20-1-16,-1-19 16,1-20-16,-21-20 15,21 0-15,-20-39 16,-1-1 0,-19-39-16,0 20 15,-20-21 1,-40 41-16,40-1 15,-79 21-15,59-1 16,-79 20-16,19 40 16,21 0-1,-1 20-15,-19 19 16,59-19-16,-20-1 0</inkml:trace>
  <inkml:trace contextRef="#ctx0" brushRef="#br0" timeOffset="80366.3292">2183 14982 0,'-40'0'16,"40"20"-16,-20-1 16,20 1-16,0 20 15,-20 20-15,20-1 16,0 20-1,-19-19-15,19 19 16,-40 1-16,20-21 16,0 1-1,0-1-15,20-19 16,-39 0-16,19-20 16,20-20-1,0 0-15,0 0 16,0-20-16,0-20 15,20-20 1,19 1-16,-39-1 16,20-19-16,20 19 15,0-19-15,-1 20 16,21-1 0,-40 20-16,19 1 15,1 19-15,0 0 16,19 40-1,-59-20-15,20 20 16,20 0-16,-40-1 16,39 41-16,-39-20 15,0 19 1,0 1-16,0-1 16,-39 1-16,19-1 15,0-19 1,0 0-16,20-1 15,0-19-15,0 0 16,0-20 0,0 0-16,0 0 0</inkml:trace>
  <inkml:trace contextRef="#ctx0" brushRef="#br0" timeOffset="80895.7451">2798 15121 0,'-20'0'0,"20"20"15,0-1-15,0 21 16,0 20-1,-40-21-15,40 21 16,-19-21-16,19 21 16,0-20-1,19-1-15,21-19 16,-40 20-16,40-20 16,19 0-16,-39-20 15,0-20 1,40 0-16,-60-20 15,19-19-15,1-1 16,0 1 0,-20-1-16,40 1 15,-80 19-15,20 0 16,-19 1 0,39 19-16,-60 0 15,40 20-15,0 0 16,-19 20-1,19 0-15,-20-1 16,40 21-16,0 0 16,0-20-16</inkml:trace>
  <inkml:trace contextRef="#ctx0" brushRef="#br0" timeOffset="81948.6948">3870 14902 0,'0'0'0,"0"0"16,0 20-16,0-20 15,0 20 1,0 20-16,0-1 16,0 21-16,0-20 15,0 39 1,-40 0-16,40-19 16,-20 19-16,0-19 15,20-1 1,-20 1-16,20-20 15,0-1-15,0-19 16,0 0-16,0 0 16,0-20-1,0 0-15,0 0 16,0 0-16,0 0 16,0 0-1,0 20-15,0-20 16,0 0-16,0 0 15,0-20-15,0 20 16,0 0 0,0 0-16,0 0 15,0 0-15,0 0 16,0 0 0,0 0-16,0 0 15,0 0-15,0 0 16,0 0-1,0 0-15,0 0 16,0 0-16,0 20 16,0-20-16,0 0 15,0 0 1,0-20-16,0 20 16,0 0-16,0 0 15,0 0 1,0 0-16,0 0 15,0 0-15,0 0 16,0 0-16,0 0 16,0 0-1,0 0-15,0 0 16,0 0-16,0 0 16,0 0-1,0 0-15,0 0 16,0 0-16</inkml:trace>
  <inkml:trace contextRef="#ctx0" brushRef="#br0" timeOffset="82904.5848">4366 15240 0,'0'0'16,"0"-20"0,0-20-16,0 1 15,0-1-15,0 0 16,-40 20-16,20-19 16,-20 19-16,40 0 15,-59 20 1,19 0-16,-19 0 15,19 20-15,0 0 16,-19 19 0,19 1-16,-19 0 15,19-1-15,20 21 16,-20-1 0,40 1-16,0 19 15,0-39-15,0 39 16,0-19-1,0-20-15,40 19 16,20 1-16,-60-40 16,59 19-16,-19-19 15,-1 0-15</inkml:trace>
  <inkml:trace contextRef="#ctx0" brushRef="#br0" timeOffset="83341.8431">4564 15141 0,'0'0'0,"0"0"15,0 0 1,0 19-16,0 21 15,0 0-15,0 19 16,-40-19-16,1 19 16,39 1-1,-20 0-15,20-1 16,0-19-16,20-1 16,19 1-1,1-40-15,-20 20 16,20-40-16,-1 0 15,1-19 1,19-1-16,-59-20 16,20-19-16,-20 19 15,0-19 1,0 39-16,-20-19 16,20 19-16,-39 20 15,19-19-15,20 39 16,-20 0-16</inkml:trace>
  <inkml:trace contextRef="#ctx0" brushRef="#br0" timeOffset="84080.0844">5020 15180 0,'0'0'0,"0"20"16,0 0-16,0 20 16,-19 19-1,-1 1-15,0 19 16,20-19-16,-40 19 16,20-20-1,1 1-15,19-40 16,-20 0-16,20-20 15,0 0 1,20-20-16,-20-20 16,19 0-16,1-39 15,20 20-15,-40-21 16,40 1 0,19-1-16,-39 21 15,59 19-15,-59 1 16,20 19-1,0 20-15,-21 20 16,1 19-16,0 1 16,-20 0-1,0 19-15,0 20 16,-20-19-16,0 19 16,1-39-16,19 20 15,-40-41 1,40-19-16,0 0 15,0 0-15,0-19 16,0-21 0,40-20-16,-21-19 15,21 19-15,0-19 16,0 0-16,19 19 16,-19 21-1,19 19-15,-39 20 16,0 20-16,0-1 15,19 41 1,-39-1-16,0 21 16,-39-21-16,-1 21 15,20-1 1,20-19-16,-39-1 16,19-39-16,20 0 0</inkml:trace>
  <inkml:trace contextRef="#ctx0" brushRef="#br0" timeOffset="84589.8924">5953 15180 0,'0'0'0,"0"20"15,0 20 1,0-1-16,-59 21 15,39 19-15,0 21 16,-20-1 0,1-20-16,19 1 15,-20-21-15,40 1 16,-20-21-16,20-19 16,0 0-1,0-20-15,0-20 16,20 0-16,-20-39 15,40-1 1,-40-19-16,39-20 16,21-1-1,-40-19-15,59 20 16,-59 20-16,59 19 16,-59 1-16,60 39 15,-61 0-15,21 40 16,0 20-1,-20-1-15,-1 21 16,-19-1-16,0 21 16,-19-21-1,-1 1-15,-40-1 16,21-19-16,-41 0 16,60-21-1,-39 1-15,19-40 16,40 20-16,0-19 0</inkml:trace>
  <inkml:trace contextRef="#ctx0" brushRef="#br0" timeOffset="84958.5227">6469 15220 0,'0'20'15,"0"0"-15,-20 39 16,20 1-16,-39 19 16,-1 0-16,20 1 15,-20-41 1,20 1-16,20-20 16,0-20-16,0 0 15,20-20 1,-20-20-16,40 1 15,-20-21-15,59-19 16,-79-1 0,60 1-16,-21 0 15,1 19-15,20 21 16,-40 19-16,19 20 16,1-20-1,-40 40-15,0-20 0,20 0 16</inkml:trace>
  <inkml:trace contextRef="#ctx0" brushRef="#br0" timeOffset="85328.1336">6945 15537 0,'0'0'16,"0"0"-1,20 0-15,20-19 16,0-1-16,-21 0 15,1-40 1,0 21-16,-20-21 16,0 20-16,0 1 15,0 19 1,-20 0-16,-19 0 16,39 40-16,-60 0 15,20 20-15,1 19 16,-21 1-1,20 19-15,1-19 16,19 19-16,20 0 16,0-19-1,40-20-15,19 19 16,-39-39-16,59 0 16,-79-20-16</inkml:trace>
  <inkml:trace contextRef="#ctx0" brushRef="#br0" timeOffset="85761.4704">7402 15240 0,'0'20'16,"0"-20"-16,0 19 16,0 21-16,-20 20 15,-20-1 1,40 21-16,-59-1 15,19-20-15,40 21 16,-40-40-16,20-1 16,20-19-1,0-20-15,0 0 16,20-20-16,-20-19 16,40-21-1,-20 0-15,19-39 16,21 20-16,19-1 15,-59 1 1,60 20-16,-41 19 16,21 40-16,-40 0 15,19 20-15,1 19 16,-40 21 0,0-1-16,-40 21 15,21-1-15,-1 1 16,0-21-1,-20 21-15,20-41 16,0-19-16,20 0 0</inkml:trace>
  <inkml:trace contextRef="#ctx0" brushRef="#br0" timeOffset="86464.4171">8354 15121 0,'0'0'15,"20"39"-15,-20 21 16,0-1-16,-20 21 16,0-1-1,20 1-15,-39-1 16,-1-20-16,40 1 15,-20-40 1,20 0-16,0-20 16,0 0-16,0-20 15,0-20 1,0-19-16,20-21 16,-20 1-16,-20-1 15,20 21-15,0 19 16,0 1-1,-40 39-15,1-20 16,19 40-16,-40-1 16,21 21-1,-1 20-15,0-1 16,21 1-16,19-1 16,-40 1-1,80-1-15,-21-19 16,61 0-16,-21-1 15,21-39-15,-1-19 16,0-1 0,21-40-16,-61 20 15,21-39-15,-1 20 16,-19 19 0,-20 0-16,-20 0 15,0 21-15,-20 19 16,20 0-1,0 0-15,-40 19 16,1 21-16,19 0 16,-20 19-1,20 1-15,20-1 16,0 1-16,20 0 16,20-1-1,-20-19-15,19-20 0</inkml:trace>
  <inkml:trace contextRef="#ctx0" brushRef="#br0" timeOffset="87010.5">9327 15299 0,'0'0'16,"0"20"-1,0 20-15,0 19 16,-40 1-16,20 19 16,20-19-16,-20 19 15,40-19 1,0-1-16,20-19 16,-21 0-16,21-21 15,20-19 1,-21-39-16,1-1 15,20-19-15,-21-21 16,1 1-16,-20-1 16,19 21-1,-39 19-15,20 0 16,-20 21-16,0 19 16,0 0-1,0 19-15,0 21 16,0 20-16,0 19 15,0 20 1,0 1-16,0-21 16,-20 20-16,20 0 15,-39-19 1,-1-1-16,20-19 16,-39-1-16,19-19 15,0-20-15,-19 0 16,19-1-1,0-19-15,21 0 16,-21 0-16,20-19 0</inkml:trace>
  <inkml:trace contextRef="#ctx0" brushRef="#br0" timeOffset="87610.5048">10517 14962 0,'0'20'16,"0"-20"-16,0 39 15,0 1 1,-39 20-16,19 19 16,-20 0-16,0 21 15,1-21-15,19 20 16,-40-39-1,40-1-15,1-19 16,19 0-16,0-40 16,0 0-1,0 0-15,0-40 16,19 0-16,21-39 16,0 0-1,19-1-15,-19 1 16,20-1-1,-1 41-15,20-1 16,-59 40-16,20 0 16,0 20-16,-21 20 15,-19 19-15,20 20 16,-20-19 0,-20 19-16,1-19 15,19-1-15,-40 1 16,40 0-16,0-60 15</inkml:trace>
  <inkml:trace contextRef="#ctx0" brushRef="#br0" timeOffset="88115.4107">11152 15359 0,'0'-20'16,"0"0"-16,0 0 15,0-19 1,-20-1-16,0 40 16,20 0-16,-39 0 15,-1 20 1,-19 19-16,19 21 16,20-1-16,-39 1 15,39 0 1,0-1-16,20-19 15,20-1-15,19-19 16,1 0-16,0-20 16,19-20-1,1-19-15,-21-1 16,21-20-16,-20 1 16,-1 19-1,-19-19-15,20 39 16,-40 0-16,0 20 15,0 20 1,0 0-16,0 19 16,-40 1-16,20 20 15,1 19-15,-1-20 16,20 1 0,0-20-16,0-1 15,39-19-15,-39-20 16</inkml:trace>
  <inkml:trace contextRef="#ctx0" brushRef="#br0" timeOffset="88250.7059">11628 15041 0,'0'0'0,"0"0"15,0 0 1,0 20-16,-19 0 15,19 0-15,0 0 0</inkml:trace>
  <inkml:trace contextRef="#ctx0" brushRef="#br0" timeOffset="88995.81">9624 15339 0,'0'0'0,"0"20"16,20 19-16,20 1 15,-1 20-15,-39 19 16,0-19 0,0-1-16,0-19 15,-79 0-15,20-1 16,-1-19-1,0 0-15,21-20 16,-41-20-16,61 20 16,-41-40-16,40 21 15,20-21 1,0 0-16,20 0 16,0 1-16,39-1 15,21 20 1,-41 20-16,21 20 15,39 40-15,-59-1 16,19 21 0,-39-1-16,0 0 15,0 21-15,-40-21 16,0 0 0,0-19-16,-39-1 15,19-19-15,-39-20 16,19 0-16,40-20 15,-19 0-15</inkml:trace>
  <inkml:trace contextRef="#ctx0" brushRef="#br0" timeOffset="89607.5796">8989 14902 0,'0'0'0,"0"0"16,0 20-16,0 0 15,0 0 1,0 0-16,-20 19 16,1 1-16,-1 0 15,20 0-15,0-21 16,-40 1-1,20 0-15,20-20 16,0 0-16,20 0 16,-20-20-1,40-19-15,-20-1 16,-1 0 0,41 0-16,-20 1 15,19-1-15,-39 20 16,20 0-1,-1 1-15,1 38 16,-20 1-16,20 0 16,-40 20-16,0-1 15,-40 1-15,40-20 16,-20 20 0,20-1-16,-20 1 15,0-20-15,20 0 16,0-20-16</inkml:trace>
  <inkml:trace contextRef="#ctx0" brushRef="#br0" timeOffset="89842.8756">9624 15002 0,'0'0'0,"0"19"16,-39 21-16,39 0 16,-20 0-1,0 19-15,0-19 16,-20-1-16,40-19 16,-20-20-16</inkml:trace>
  <inkml:trace contextRef="#ctx0" brushRef="#br0" timeOffset="90011.5044">9723 14823 0,'0'0'16,"0"0"-16,0 0 15,0 0-15,0 20 0</inkml:trace>
  <inkml:trace contextRef="#ctx0" brushRef="#br0" timeOffset="91136.0232">11628 15002 0,'0'0'15,"-19"19"-15,19 1 16,0 20-16,0 0 16,0 19-1,-60-19-15,20 19 16,40 21-16,-59-1 15,19-19 1,40 19-16,-59-19 16,39-21-16,0 21 15,20-20-15,0-21 16,0 1 0,0 0-16,0-40 15,0 0-15,20 1 16,19-21-1,1-20-15,-40 1 16,60-1-16,-21-19 16,-19 19-1,60 21-15,-80-1 16,39 0-16,21 20 16,-60 40-1,20-20-15,19 40 16,1 0-16,-40-1 15,0 21-15,0-1 16,0 1 0,-40-1-16,1-19 15,19 0-15,-40-20 16,21 0 0,39-1-16,-60-19 15,40 0-15,0-19 16,20 19-16,0-20 0</inkml:trace>
  <inkml:trace contextRef="#ctx0" brushRef="#br0" timeOffset="91374.2604">12204 15101 0,'0'20'0,"0"0"16,0 19-16,-40 1 15,20 19 1,1 21-16,-1-21 16,-40 21-16,20-1 15,40-19-15,-59-1 16,39-19-16,20-20 15</inkml:trace>
  <inkml:trace contextRef="#ctx0" brushRef="#br0" timeOffset="91909.5588">12521 15537 0,'0'0'16,"20"-19"-16,0-21 16,20 20-1,-40-20-15,0 20 16,0-19-16,0 19 16,-60 20-1,40 0-15,1 20 16,-61 19-16,60 21 15,-59 0 1,59-1-16,-59 1 16,59-1-16,20 1 15,0-21-15,0-19 16,0 0 0,40-20-16,19-20 15,-19 0-15,19-19 16,-19-21-1,20 1-15,-21 19 16,21-20-16,-40 21 16,-1 19-1,1 20-15,20 40 16,-40-40-16,0 19 16,0 21-16,-40-40 15,40 60 1,-20-1-16,1 1 15,19-21-15,0 1 16,0 0-16</inkml:trace>
  <inkml:trace contextRef="#ctx0" brushRef="#br0" timeOffset="92547.7991">13057 15696 0,'0'0'16,"0"-20"-16,40 40 16,-40-20-16,40 0 15,19 20 1,1-20-16,-1 0 16,21-20-16,-41 20 15,21-40 1,-40 1-16,19-1 15,1 0-15,-40 1 16,0-1 0,0 20-16,-40 20 15,1 0-15,19 0 16,-60 40-16,21 0 16,-1-1-1,21 21-15,-1-1 16,20-19-16,20 20 15,20-1 1,20-19-16,-1-20 16,-19-20-16,60 0 15,-61-40 1,21 20-16,20-39 16,19-1-16,-39-19 15,19 19-15,-19-19 16,19 39-1,1 0-15,-1 1 16,-19 39-16,0 19 16,-20 1-1,0 20-15,-1 20 16,21-1-16,-40 1 16,-40-1-1,21-19-15,-21 0 16,0-1-16,-19-19 15,19 0 1,-20-20-16,60-20 16,-59 20-16,59 0 0</inkml:trace>
  <inkml:trace contextRef="#ctx0" brushRef="#br0" timeOffset="93051.7248">14288 15577 0,'0'20'16,"0"20"-16,-60 19 16,40 21-16,0-1 15,-59 20-15,59-19 16,-39-1-1,19 0-15,40-19 16,-40-40-16,20 19 16,20-39-1,0 0-15,20-20 16,20-39-16,-40-1 16,40-39-1,19 20-15,-19-20 16,19-20-16,1 19 15,-1 21-15,21 19 16,-60 1 0,59 59-16,-59-20 15,19 40-15,1 0 16,-40 39 0,20-19-16,-20 19 15,-20-19-15,20 20 16,-59-21-1,19 1-15,0 20 16,1-41-16,19 21 16,-20-20-16,20-20 15</inkml:trace>
  <inkml:trace contextRef="#ctx0" brushRef="#br0" timeOffset="93556.6308">15081 15577 0,'0'0'0,"0"0"16,0-20 0,0 0-16,-39 20 15,-1 0-15,-20 0 16,1 40-1,19-20-15,-19 39 16,19-19-16,0 20 16,40-1-16,-20-19 15,40-20 1,0 19-16,40-39 16,-41 0-16,21-19 15,0-1 1,-1-40-16,21 21 15,-20-21-15,-20 0 16,19 41 0,-39-1-16,20 0 15,-20 20-15,0 20 16,0 0-16,-20-1 16,20 21-1,0 20-15,-39-21 16,19 21-1,20-1-15,0-19 16,20 0-16,-20-40 0</inkml:trace>
  <inkml:trace contextRef="#ctx0" brushRef="#br0" timeOffset="93967.4184">15419 15518 0,'0'0'16,"0"19"-16,-20 21 16,0 20-16,20-1 15,-60 21 1,41-21-16,-1 1 16,-20-1-16,20-39 15,0 20 1,0-40-16,20 0 15,0-20-15,20 0 16,20-20-16,0-19 16,-1-21-1,21 1-15,-20 19 16,19 1-16,-19 19 16,19 1-1,-39 39-15,20 0 16,0 39-16,-40 1 15,0 19-15,0 1 16,0 0 0,-40 19-16,20-20 15,-20 1-15,40-20 16,0-20 0,0-1-16,0-19 0</inkml:trace>
  <inkml:trace contextRef="#ctx0" brushRef="#br0" timeOffset="94345.8527">15994 15577 0,'0'0'0,"-20"0"16,20 20-16,0 0 15,-39 19 1,19 1-16,-20 0 15,40 19-15,-40-19 16,20 20-16,20-21 16,20 21-1,20-20-15,-20-21 16,59-19-16,-39 0 16,19-19-1,-19-41-15,20 0 16,-60-19-16,19 0 15,-19 19 1,0-19-16,-19 39 16,19-19-16,-60 39 15,20-20-15,1 20 16,19 20-16</inkml:trace>
  <inkml:trace contextRef="#ctx0" brushRef="#br0" timeOffset="94594.8744">16570 15200 0,'0'0'15,"0"20"-15,19 20 16,-19 19-16,0 1 15,-19 39 1,19-20-16,0 20 16,0 1-16,-60-21 15,40 0 1,0-19-16,20 0 16,-39-41-16</inkml:trace>
  <inkml:trace contextRef="#ctx0" brushRef="#br0" timeOffset="95075.2704">15379 15240 0,'0'0'0,"0"0"16,0 20-16,0-1 16,0 1-1,0 20-15,0-20 16,0 19-16,0 1 15,20-20 1,-20 0-16,20 0 16,-20-20-16,59-20 15,-59 20 1,40-40-16,19 20 16,-59-19-16,40-1 15,-20 0-15,20 1 16,-40 39-1,0 0-15,0 0 16,0 19-16,0 1 16,0 20-1,0-20-15,0 0 0</inkml:trace>
  <inkml:trace contextRef="#ctx0" brushRef="#br0" timeOffset="109969.2492">2004 17065 0,'0'0'0,"20"0"0,0 0 0,20 0 16,-21 0-1,21-19-15,0-1 16,-1-20-16,21 0 31,-40 20-31,20-19 0,-1-21 16,-39 40-16,20-19 15,-20 19 1,0 0-16,-20 20 16,20-20-16,-39 20 15,19 0-15,-20 20 16,0 20-1,-19-1-15,19 1 16,0 20-16,21-1 16,-21-19-1,40 39-15,-20-39 16,20 0-16,20-1 16,20-19-1,-40 0-15,39-20 16,21 0-16,-40-20 15,59 0-15,-59-39 16,59-1 0,-39 1-16,19-1 15,1 20-15,-20-19 16,-1 19 0,21 1-16,-60 19 15,20 0-15,0 40 16,39-20-1,-59 20-15,20 19 16,20 21-16,-1-1 16,-39 1-16,0-1 15,0 1 1,0-1-16,-39-19 16,-1 0-16,20 0 15,-20-21 1,1-19-16,19 0 15,-40-19-15,21-1 16,39 0-16,-40 20 16</inkml:trace>
  <inkml:trace contextRef="#ctx0" brushRef="#br0" timeOffset="110248.9572">3195 16430 0,'0'0'16,"0"0"-16,0 20 15,0 20 1,0 0-16,-20 19 15,20 20-15,0 1 16,0-1 0,0 1-16,-40-1 15,20-19-15,1-1 16,-1 1-16,20-60 16</inkml:trace>
  <inkml:trace contextRef="#ctx0" brushRef="#br0" timeOffset="110893.4592">2897 16668 0,'0'0'0,"20"0"15,0 0-15,20 20 16,-21-20-16,61 20 16,-41 0-1,21-20-15,39 0 16,-59 0-16,19 0 16,-19 0-1,20-20-15,-60 20 16,19 0-16,-19 0 15,0 0 1,0 0-16,-19 20 16,19 0-16,-60 20 15,20 19 1,40-19-16,-59 19 16,39 1-16,0-1 15,20 1-15,0-1 16,20-19-1,0-20-15,39 0 16,-39-20-16,20-20 16,0 0-16,19-20 15,-19-19 1,0-1-16,19 1 16,-59 19-1,20 0-15,-20 1 16,20 19-16,-20 20 15,0 0-15,0 20 16,0 0 0,-20 19-16,20 21 15,0-1-15,20 1 16,0-1 0,19 1-16,-39-20 15,0-20-15</inkml:trace>
  <inkml:trace contextRef="#ctx0" brushRef="#br0" timeOffset="111142.8492">3572 16430 0,'0'-19'0,"0"19"16,20 0-16,19 0 15,21 19-15,19-19 16,-59 20-16,20-20 0</inkml:trace>
  <inkml:trace contextRef="#ctx0" brushRef="#br0" timeOffset="111582.9492">4723 16629 0,'0'-20'0,"0"0"16,0 0-16,0-19 16,-20 19-1,0 20-15,0-20 16,-19 40-16,19-20 16,0 39-1,0 1-15,20 20 16,0 19-16,0 0 15,0 1-15,0-21 16,20 21 0,-20-21-16,0 1 15,-20-40-15,20 19 16,-59-39 0,19 0-16,0 0 15,0-20-15,21 1 16,-41-1-16,40 0 15,0 0-15,20 20 16</inkml:trace>
  <inkml:trace contextRef="#ctx0" brushRef="#br0" timeOffset="111953.6112">4901 16668 0,'0'0'16,"0"0"-16,0 0 16,0 20-1,0 20-15,-19 0 16,-1 19-16,20 1 16,-60-1-1,40 1-15,0-1 16,20 1-16,20-1 15,0-19 1,0 0-16,20-20 16,-20-20-16,19-20 15,1-40 1,-20 21-16,-20-41 16,20 1-16,-20-1 15,-20 21-15,0-1 16,20 1-1,0 19-15,-40 20 16,40 0-16,0 20 0</inkml:trace>
  <inkml:trace contextRef="#ctx0" brushRef="#br0" timeOffset="112193.2212">5398 16569 0,'0'0'0,"-20"0"16,20 20-16,0 20 15,-20-1-15,-20 21 16,0 0 0,21-1-16,-21 20 15,0 1-15,20-21 16,20 1-1,-39-1-15,39-39 16,0 0-16</inkml:trace>
  <inkml:trace contextRef="#ctx0" brushRef="#br0" timeOffset="112699.8252">5775 16887 0,'0'0'16,"0"-20"-1,19 0-15,1 0 16,-20-19-16,0 19 16,-39 0-1,19 20-15,-20 0 16,-20 0-16,21 40 15,-21-21-15,1 21 16,19 20 0,0-21-16,21 21 15,19-1-15,0-19 16,19-20 0,21 0-16,0 0 15,19-40-15,-19 0 16,19-20-1,-19 1-15,20-21 16,-1 0-16,-19 21 16,-20-1-16,0 20 15,-1 20 1,-19 0-16,0 20 16,-19 0-16,19 20 15,-20 19 1,0 1-16,20-1 15,0 21-15,0-21 16,0-59-16</inkml:trace>
  <inkml:trace contextRef="#ctx0" brushRef="#br0" timeOffset="113112.5412">6410 16946 0,'0'-20'16,"39"20"-16,-39 0 15,40 20-15,19 0 16,1-20 0,0 20-16,19-40 15,-39 0-15,19 0 16,-19-19-1,-20-1-15,19 0 16,-39 1-16,-39-1 16,-1 20-1,20 0-15,-59 20 16,59 0-16,-59 40 16,19-20-1,0 39-15,60-19 16,-59 20-16,59 19 15,0-19-15,20 19 16,19-39 0,1 19-16,20-19 15,-60-40-15</inkml:trace>
  <inkml:trace contextRef="#ctx0" brushRef="#br0" timeOffset="113554.5972">7164 16788 0,'0'0'0,"0"0"16,0 0-16,0 19 15,-20 21 1,20 0-16,-40 19 16,20 1-16,0-1 15,1 1-15,-21-20 16,20-1-16,20-19 15,-20-20 1,20 0-16,20-20 16,-20 0-16,20-39 15,20-1 1,-21 1-16,61-21 16,-41 21-16,21-1 15,-1 21 1,1 19-16,19 20 15,-79 0-15,40 40 16,-20-21 0,20 21-16,-80 20 15,40-1-15,-20 1 16,-20-1-16,40-19 16,0 0-1,-39-21-15,19 1 0</inkml:trace>
  <inkml:trace contextRef="#ctx0" brushRef="#br0" timeOffset="114521.8392">8136 16569 0,'0'20'15,"0"0"1,0 20-16,-40 19 16,20 1-16,-19 39 15,-1-20-15,0 1 16,21-21 0,-41 1-16,20-21 15,40 1-15,0-20 16,0-20-16,0-20 15,0 0 1,20-19-16,0-21 16,40-19-16,-21-21 15,21 1 1,79 0-16,-60 20 16,0 19-16,-59 20 15,-20 21 1,20 19-16,0 19 15,20 21-15,-40 20 16,0-1 0,-40 21-16,20-1 15,-20-20-15,1 21 16,-1-21-16,20-19 16,-20-20-1,40 0-15,-19-20 16,38-20-16,21 0 15,-40-39 1,40-1-16,19-19 16,1-1-16,-1 1 15,21-1 1,-41 21-16,21 19 16,0 20-16,-21 20 15,-39 0-15,20 20 16,-20 0-1,-20 40-15,20-21 16,0 41-16,-59-21 16,19 21-1,40-21-15,-40 1 16,40-1-16,0 1 16,40-21-1,-40 1-15,40-20 16,19 0-16,1-20 15,-1-20 1,21-20-16,19 1 16,-40-41-16,-19 21 15,20-1-15,-21 1 16,-19 19 0,-20 0-16,0 1 15,0 39-15,-20 0 16,-19 0-1,-1 19-15,20 21 16,-39 0-16,19 19 16,0-19-16,40 20 15,-20-1 1,40 1-16,20-1 16,0 1-16,-40-60 15</inkml:trace>
  <inkml:trace contextRef="#ctx0" brushRef="#br0" timeOffset="114762.4272">9823 16807 0,'0'20'15,"0"-20"-15,0 20 16,-60 20-16,20-1 15,1 21-15,-21 19 16,1-19 0,19-1-16,-20 1 15,21 0-15,-1-41 16,20 21-16,20-20 16</inkml:trace>
  <inkml:trace contextRef="#ctx0" brushRef="#br0" timeOffset="115213.2852">9565 16688 0,'0'0'0,"-20"20"16,0 0-1,20 0-15,0 20 16,-40 19-16,20 1 15,40-1-15,-20 21 16,40-21 0,-20 1-16,59-21 15,-39-19-15,19-20 16,41 0 0,-81-40-16,61-19 15,-40-1-15,19 1 16,-19-1-16,19 21 15,-59-1 1,20 0-16,-20 40 16,0 0-16,0 20 15,-20 20 1,20 19-16,-59 1 16,19-1-16,40 21 15,-59-1 1,39-19-16,0-21 15,20 1-15,0-40 0</inkml:trace>
  <inkml:trace contextRef="#ctx0" brushRef="#br0" timeOffset="115363.8972">10180 16569 0,'0'0'0,"0"0"16,0 20-16,0-20 16,0 0-16,0 0 15</inkml:trace>
  <inkml:trace contextRef="#ctx0" brushRef="#br0" timeOffset="115641.6492">10656 16827 0,'0'-20'15,"-20"20"-15,20 0 16,-20 0-16,20 20 16,-79 0-16,59 0 15,-59 20 1,19-1-16,21 21 15,19-1-15,-40 1 16,40-20 0,20 39-16,20-19 15,0-1-15,20-19 16,-1-1 0,21-19-16,-40 0 0</inkml:trace>
  <inkml:trace contextRef="#ctx0" brushRef="#br0" timeOffset="116049.4752">11112 16887 0,'0'0'0,"0"0"15,-39 20 1,19-1-16,0 1 15,0 20-15,-39 0 16,19-1-16,-19 1 16,39 20-1,0-21-15,20 21 16,20-20-16,19 19 16,1-19-1,0-20-15,19-1 16,1-38-16,-1-1 15,21-20 1,-41-19-16,21-1 16,-60 0-16,20 1 15,-20-1-15,-20 21 16,-20-1 0,1-20-16,19 41 15,-40-1-15</inkml:trace>
  <inkml:trace contextRef="#ctx0" brushRef="#br0" timeOffset="116492.5092">9148 16549 0,'0'0'15,"20"0"-15,0-19 16,19 19-16,21-20 16,-20 20-1,-1-20-15,-19 20 0</inkml:trace>
  <inkml:trace contextRef="#ctx0" brushRef="#br0" timeOffset="117359.9952">11708 17105 0,'0'0'16,"0"0"-16,20 0 15,0 0-15,39 20 16,-39-20-1,59 0-15,-79 0 16,60-20-16,-21 20 16,-39 0-16</inkml:trace>
  <inkml:trace contextRef="#ctx0" brushRef="#br0" timeOffset="118207.9212">12363 17145 0,'0'20'0,"39"-20"16,-39 19 0,60 1-1,-1 0-15,21-20 0,-21 0 16,21 0-1,-21-20-15,-19 0 16,19-19-16,-59-1 16,40 0-1,-40 1-15,-20-1 16,0 0-16,-19 20 16,-1 1-16,20 19 15,-79 0 1,39 19-16,21 21 15,-21 20-15,21-1 16,39 1 0,-40 19-16,40 1 15,0-21-15,40 1 16,-40-21 0,19 1-16,1-40 15,40 20-15,-40-40 16,19 0-16,1 0 15,20-39 1,-21 19-16,21-19 16,-1-1-16,21 0 15,-41 1 1,21 19-16,-1 1 16,-19 19-16,20 0 15,-21 20 1,1 20-16,20 19 15,-60 1-15,19 20 16,1-1-16,0 1 16,-40-21-1,20 1-15,-20 0 16,1-20 0,-41-1-16,20 1 15,1-20-15,-21-20 16,20 1-16,1-1 15,19 0-15,20 0 16</inkml:trace>
  <inkml:trace contextRef="#ctx0" brushRef="#br0" timeOffset="118660.7352">13950 16926 0,'0'0'0,"0"0"15,-20 20-15,20 20 16,-20 0-16,1-1 15,19 21 1,-40-1-16,20 21 16,20-40-16,20 19 15,20-19 1,-40-20-16,39-1 16,21-19-16,-60-19 15,40-21 1,19 0-16,-59-19 15,40-21-15,-20 21 16,19-1-16,-39 1 16,20 19-1,-20 0-15,0 20 16,0 1-16,-20-1 0</inkml:trace>
  <inkml:trace contextRef="#ctx0" brushRef="#br0" timeOffset="119120.3952">14407 17006 0,'0'20'16,"-20"-20"-16,20 39 15,0 1 1,0 0-16,-40 19 15,20 1-15,-19-20 16,39-1-16,-40 1 16,40-40-16,-20 20 15,20-20 1,0 0-16,0 0 16,0-20-16,20-20 15,20 1 1,-40-41-16,39 21 15,21-1-15,-40-19 16,59 19 0,-59 1-16,59 39 15,-59 0-15,20 20 16,-1 20-16,-19 19 16,-20 1-1,20 20-15,-20-1 16,0 1-16,-20-1 15,20-19 1,-20 0-16,20-1 16,-39-19-16,19 0 15,20-20-15,0 0 16</inkml:trace>
  <inkml:trace contextRef="#ctx0" brushRef="#br0" timeOffset="119666.1192">15200 16966 0,'0'20'0,"0"0"16,-20 39-1,20 1-15,0 19 16,-59 1-16,19-1 15,1 0 1,-1 1-16,20-1 16,-20-19-16,1-21 15,19-19-15,20 0 16,0-20 0,0 0-16,0-20 15,0-19-15,20-21 16,19 0-1,1-39-15,0 0 16,19 0-16,-19 19 16,19-19-1,-19 40-15,20-1 16,-40 20-16,59 21 16,-79 19-16,40 19 15,19 21 1,-59 0-16,20 19 15,-20 21-15,0-21 16,0 1 0,-20-1-16,-20-19 15,1 0-15,19-20 16,-40-1 0,21-19-16,-1-19 15,40 19-15</inkml:trace>
  <inkml:trace contextRef="#ctx0" brushRef="#br0" timeOffset="120649.0092">15895 17065 0,'0'0'16,"20"-19"-1,-20-1-15,0 0 16,0 0-16,-20 20 16,0 0-16,-40 0 15,21 20 1,-21 0-16,21 19 16,-21 1-16,20 20 15,1-21 1,19 21-16,20-20 15,20-1-15,19-19 16,-19 0 0,20-20-16,0-20 15,19-20-15,1 1 16,-21-21 0,1 1-16,0 19 15,19-20-15,-59 41 16,20-1-16,-20 20 15,0 0 1,0 0-16,-20 39 16,20 1-16,0 0 15,-59 19 1,59 1-16,-20-20 16,20 19-16,0 1 15,20-21-15,0-19 16,19-20-1,-19 0-15,20-40 16,-1 1-16,1-21 16,20 1-1,-41-21-15,61 21 16,-80-1-16,20 40 16,0 1-1,-20-1-15,0 40 16,0-20-16,-20 39 15,20 1 1,-20 19-16,20 1 16,0 0-16,0-1 15,0 1-15,0-21 16,0-19 0,20 0-16,0-20 15,-1-20-15,21 0 16,-20-19-1,20-21-15,-1-19 16,-19 19-16,60-19 16,-61 19-16,21 1 15,0 39 1,-1-20-16,21 40 16,-60 20-16,40 0 15,19 20 1,-59-1-16,20 41 15,0-41-15,-20 41 16,0-21 0,-20 1-16,0-21 15,-19 1-15,-1 0 16,40-40-16</inkml:trace>
  <inkml:trace contextRef="#ctx0" brushRef="#br0" timeOffset="120861.2352">16391 16788 0,'20'0'15,"-20"-20"-15,59 0 16,-59-20-1,40 0-15,20 21 16,-60-1-16,19 20 16,1 0-16</inkml:trace>
  <inkml:trace contextRef="#ctx0" brushRef="#br0" timeOffset="121646.5692">17998 16569 0,'0'0'16,"0"20"-16,20 20 15,-20-1-15,-20 41 16,0-1-1,1 1-15,-21-1 16,20 0-16,-20 1 16,40-1-16,-39-19 15,39-21 1,-20 1-16,20-20 16,0-20-16,0-20 15,0 0 1,0-19-16,20-41 15,-20 21-15,0-21 16,-20 21 0,20-1-16,-20 1 15,0 39-15,20 0 16,-59 20-16,39 0 16,0 20-1,-40 0-15,21 39 16,-1-19-16,20 19 15,20 1 1,0 19-16,0-19 16,60-1-16,-60 1 15,59-20 1,-19-1-16,0-19 0</inkml:trace>
  <inkml:trace contextRef="#ctx0" brushRef="#br0" timeOffset="121836.3012">18256 17046 0,'0'0'0,"-39"19"16,39 1 0,-20 20-16,20 0 15,-40-1-15,40 21 16,0-20-1,0-21-15,-40 1 0</inkml:trace>
  <inkml:trace contextRef="#ctx0" brushRef="#br0" timeOffset="121990.8252">18395 16649 0,'0'0'16,"0"0"-16,0-20 16</inkml:trace>
  <inkml:trace contextRef="#ctx0" brushRef="#br0" timeOffset="122410.3872">18613 16986 0,'0'20'15,"-19"20"-15,-1-1 16,0 21-16,-20-21 16,20 1-16,-19 0 15,39-20 1,0 0-16,0-1 15,-40-19-15,40 0 16,40 0 0,-40-19-16,0-21 15,20-20-15,19-19 16,1 0 0,-20-1-16,19-19 15,1 20-15,0-1 16,19 1-1,-59 19-15,20 21 16,20 19-16,0 0 16,-40 0-16,19 20 15,1 0 1,40 40-16,-60-1 16,39 1-16,-19-20 15</inkml:trace>
  <inkml:trace contextRef="#ctx0" brushRef="#br0" timeOffset="122864.1792">18355 16907 0,'0'0'16,"20"19"-16,-20 1 15,40 20-15,0 0 16,59-1 0,-40 1-16,21-20 15,-1-20-15,1 0 16,19 0 0,-60-40-16,21 20 15,-20-19-15,19-21 16,-59 20-1,20 1-15,-20 19 16,0 0-16,-20 0 16,20 20-16,-59 20 15,19 0 1,0 0-16,20 39 16,-19-19-16,39 39 15,-60-19 1,60-1-16,-20 1 15,40 0-15,0-21 16,20 1 0,-20 0-16,19-21 0</inkml:trace>
  <inkml:trace contextRef="#ctx0" brushRef="#br0" timeOffset="123285.6972">19447 16946 0,'0'0'0,"0"0"16,0 0-1,0 20-15,0 20 16,0 0-16,-40-1 16,1 21-1,19-21-15,-20 21 16,0-20-16,20 19 15,20-19 1,-39-20-16,19 0 16,20-1-16,0-19 15,0 0 1,0 0-16,0 0 16,20-19-16,19-21 15,-39 0 1,20-39-16,20 19 15,0 1-15,-1-21 16,21 21-16,-40-1 16,19 1-1,1 19-15,-20 20 16,20-19-16,-1 39 16,-19 0-16,0 0 15</inkml:trace>
  <inkml:trace contextRef="#ctx0" brushRef="#br0" timeOffset="123672.0072">19645 17085 0,'0'0'0,"0"20"16,0 0-16,0 0 15,20-20 1,20 20-16,0-20 15,-1 0-15,21-20 16,-21-20 0,21 0-16,-60 1 15,40-21-15,-21 1 16,21 19-16,-40 0 16,0 20-1,-40 1-15,21 19 16,-1 0-16,0 19 15,-20 21 1,1 20-16,19-1 16,20 1-16,-40-1 15,20 21 1,20-21-16,20 1 16,20-1-16,-40-19 15,0-40-15</inkml:trace>
  <inkml:trace contextRef="#ctx0" brushRef="#br0" timeOffset="124165.8972">20340 16907 0,'0'0'0,"0"0"0,0 19 16,-40 21-16,20 0 15,-19 0 1,39 19-16,-60-19 16,20-1-16,40 1 15,-39-20 1,19-20-16,20 20 16,0-20-16,0-20 15,0 0-15,20-20 16,19 1-1,1-21-15,20-19 16,-21 19-16,21-19 16,-1 19-1,-19 21-15,20 19 16,-21 20-16,1 0 16,-20 0-16,20 40 15,-40-21 1,-40 21-16,20 0 15,0 19-15,0 1 16,20-1 0,-59-19-16,39 0 15,0-1-15,20-19 16,0-20 0,0 0-16,0 0 0</inkml:trace>
  <inkml:trace contextRef="#ctx0" brushRef="#br0" timeOffset="124386.9252">21054 16450 0,'0'0'16,"0"0"-16,0 20 15,-20 20-15,20 19 16,-59 21-16,19-1 15,0 20 1,1 0-16,19-19 16,-20-1-16,1-19 15,19-21-15,20-19 16</inkml:trace>
  <inkml:trace contextRef="#ctx0" brushRef="#br0" timeOffset="124836.8052">20737 16887 0,'0'0'15,"0"0"-15,20 20 16,-1-1-16,41 1 16,39 20-1,0 0-15,1-20 16,-1-20-16,-40-20 15,1-20-15,19 0 16,-39 1 0,-20-1-16,-20 0 15,0 1-15,-20 19 16,-20 0 0,1 20-16,-21 0 15,20 20-15,1 0 16,19 19-1,-40 21-15,40-1 16,20-19-16,0 39 16,40-19-1,20-20-15,19 19 16,-19 1-16,39-40 16,-20-1-16,1 1 15,19-20 1,-20 0-16,20-20 15,-79 20-15,20-19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28.31858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2-04T13:55:40.76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2381 12640 0,'0'0'16,"0"20"-16,-39 20 16,39-1-16,0 21 15,0-1 1,0 1-16,-20 0 15,20-21 1,0 21-16,-20-40 0,20-1 16,0 1-1,0 0-15,0-20 16,0-20-16,0-19 16,0-1-1,-20-20-15,20-19 16,-60 19-16,21-19 15,-1 39 1,-19 1-16,19 19 16,-20 20-16,1 0 15,19 20-15,-39 19 16,59 1 0,-20 0-16,20-1 15,20 21-15,0 0 16,20-21-1,20 1-15,-20-20 16,59 19 0,-59-39-16,20 20 0</inkml:trace>
  <inkml:trace contextRef="#ctx0" brushRef="#br0" timeOffset="365.772">2381 12779 0,'0'20'0,"-59"0"16,59 0-16,-20 19 16,0 21-1,40-20-15,0 19 16,39-19-16,-59-1 15,60 1 1,-1-20-16,21-20 16,-41 0-16,21-20 15,-40 0-15,19-19 16,-39-1 0,40-20-16,-80 1 15,40 19-15,-39-19 16,19 19-1,-40 20-15,21 0 16,-21 20-16,20 0 16,40 0-16</inkml:trace>
  <inkml:trace contextRef="#ctx0" brushRef="#br0" timeOffset="767.73">3175 12819 0,'0'0'15,"-40"-20"-15,40 0 16,-20 0 0,-19 0-16,39 20 15,-80-19-15,61 19 16,-41 0-1,40 0-15,20 39 16,0 1-16,20 0 16,40-1-1,-41 21-15,61-20 16,-60 19-16,-1-19 16,1-1-16,20-19 15,-40 20 1,-40-20-16,1-20 15,19 20-15,-40-20 16,21-20 0,-1 20-16,20-40 15,-20 20-15,40 0 16,0 20-16</inkml:trace>
  <inkml:trace contextRef="#ctx0" brushRef="#br0" timeOffset="1268.466">4108 12739 0,'0'-19'15,"0"19"-15,0 19 16,0-19-1,0 40-15,0 0 16,-20 19 0,0 1-16,20 19 15,-40-19-15,20-1 16,1-19-16,-1 0 16,20-20-1,0-20-15,0 19 16,0-38-16,0-1 15,0-20 1,0 0-16,0-19 16,0-1-16,0-19 15,-40 39-15,20 0 16,0 21 0,1 19-16,-41 0 15,40 19-15,0 21 16,-19 0-1,-1 0-15,20-1 16,20 21-16,0-21 16,20 1-1,20-20-15,-1 0 16,61 0-16,-100-20 16</inkml:trace>
  <inkml:trace contextRef="#ctx0" brushRef="#br0" timeOffset="1603.92">4366 12839 0,'0'0'0,"0"0"15,0 0-15,-40 0 16,0 19-16,40 21 16,-20 0-1,20 19-15,-59-19 16,59 20-16,0-21 15,0 1 1,59 0-16,-59-20 16,60-1-16,-20-38 15,-1 19 1,21-40-16,-40 0 16,0-19-16,-20-21 15,19 21 1,-38-1-16,-1 20 15,0 1-15,-20 19 16,20 20-16,-19-20 16,39 20-16</inkml:trace>
  <inkml:trace contextRef="#ctx0" brushRef="#br0" timeOffset="1968.714">4782 12978 0,'0'0'0,"0"39"16,-20 1-16,20 0 16,-39-1-16,19 1 15,0-20-15,0 0 16,20 0-1,0-20-15,0 0 16,0-20-16,0 0 16,0-20-1,0 0-15,0-19 16,20-1-16,20 21 16,-1-21-1,-39 20-15,40 1 16,20 19-16,-40 20 15,-1 0-15</inkml:trace>
  <inkml:trace contextRef="#ctx0" brushRef="#br0" timeOffset="2613.216">5219 12898 0,'0'0'15,"-20"20"-15,20 0 16,-20 20-16,0 19 16,-19 1-1,19-21-15,20 21 16,-20-40-16,0 19 16,20-19-1,0 0-15,0-20 16,20-20-16,0 0 15,-20-19 1,20-21-16,19 1 16,-39-1-16,40-19 15,20 19-15,-60 1 16,39 39 0,21 0-16,-60 40 15,0 0-15,20-1 16,0 21-1,-40 20-15,20-1 16,-20 1-16,20-1 16,0-19-16,-40 0 15,40-20 1,-20-1-16,20-19 16,0 0-16,0-19 15,0-21 1,20 0-16,20-19 15,-40-1-15,40 1 16,19-21 0,-39 40-16,59 1 15,-59 19-15,0 20 16,39 20 0,-59 19-16,0 1 15,20 20-15,-40-1 16,20 1-16,0-1 15,0 1 1,-59-40-16,59 19 16,-20-39-16,20 0 0</inkml:trace>
  <inkml:trace contextRef="#ctx0" brushRef="#br0" timeOffset="2804.904">5953 12839 0,'0'0'0,"0"19"16,0 21-1,0 0-15,-40 19 16,21 1-16,-1-1 16,0-19-1,20 0-15,0-20 0</inkml:trace>
  <inkml:trace contextRef="#ctx0" brushRef="#br0" timeOffset="2970.1859">5953 12700 0,'0'0'0,"0"-20"15,0 0-15</inkml:trace>
  <inkml:trace contextRef="#ctx0" brushRef="#br0" timeOffset="3221.532">6350 12680 0,'0'0'0,"0"20"16,0 0 0,0 19-16,0 1 15,-40 19-15,1 1 16,19 19 0,-20-19-16,20-1 15,-19-19-15,39 0 16,0-20-16,0 0 15,0-20 1,0 0-16,0 0 0</inkml:trace>
  <inkml:trace contextRef="#ctx0" brushRef="#br0" timeOffset="3675.324">6072 12819 0,'0'0'0,"0"0"15,20-20 1,0 20-16,20 0 16,19 20-16,1-20 15,19 20 1,-19-20-16,-1 19 16,20 1-16,-79 0 15,0 0 1,0 0-16,0 0 15,0 0-15,-39 19 16,-1 1 0,20 0-16,-19-1 15,19-19-15,20 20 16,0-20-16,20 0 16,39-1-1,20 1-15,-39-20 16,20-20-16,-1 1 15,-19-21 1,19-20-16,-19 1 16,-40-1-16,0 1 15,0-1-15,-40 20 16,1 21 0,19-1-16,-20 0 15,1 0-15,39 20 16</inkml:trace>
  <inkml:trace contextRef="#ctx0" brushRef="#br0" timeOffset="4044.03">7064 12938 0,'-19'20'0,"19"-20"15,0 39 1,0-19-16,-40 40 16,20-21-16,0 1 15,0 0-15,20-20 16,-39 0 0,39-1-16,0-19 15,0 0-15,0-19 16,0-1-1,39 0-15,-39-40 16,0 21-16,20-21 16,0 1-1,40 19-15,-60 0 16,39 20-16,21 0 16,-21 1-1,21 19-15,-60 0 0</inkml:trace>
  <inkml:trace contextRef="#ctx0" brushRef="#br0" timeOffset="4241.586">7560 12858 0,'0'0'16,"0"20"-16,-19 0 16,19 20-16,-40 19 15,0-19-15,20 20 16,20-21-1,-39 21-15,19-40 16,20 19-16,0-19 16,0 0-16</inkml:trace>
  <inkml:trace contextRef="#ctx0" brushRef="#br0" timeOffset="4377.528">7541 12680 0,'0'0'0,"0"0"16,0 0-1,19-20-15,-19 20 0</inkml:trace>
  <inkml:trace contextRef="#ctx0" brushRef="#br0" timeOffset="4774.596">7799 12839 0,'-20'0'15,"20"19"-15,-20 1 16,0 20-16,20 0 16,-40-1-1,1 1-15,19 20 16,20-21-16,20 1 15,0 0-15,39-20 16,-39-1 0,59-19-16,-39 0 15,20-19-15,-21-41 16,21 20-16,-60-39 16,20 0-1,-1 19-15,-19 0 16,-19 1-16,-1 39 15,20-20 1,-60 40-16,21 0 16,39 20-1,-40-20-15,20 20 0</inkml:trace>
  <inkml:trace contextRef="#ctx0" brushRef="#br0" timeOffset="5108.094">8572 12799 0,'-19'0'0,"19"0"16,-20-20-16,-20 0 15,-19 20 1,59 0-16,-80 0 15,60 20-15,20 20 16,0-1 0,0 21-16,40 0 15,20 19-15,-41-20 16,61 21 0,-80-40-16,0-1 15,0 1-15,0-20 16,-80-20-16,21 0 15,-1 0 1,21 0-16,-21-20 0</inkml:trace>
  <inkml:trace contextRef="#ctx0" brushRef="#br0" timeOffset="14049.948">1806 13593 0,'0'0'15,"0"20"1,0-20-16,20 19 15,-1 21-15,21-20 16,0 0-16,19 0 16,1-20-1,-1 19-15,21-19 16,-41 0 0,21-19-16,-40-1 15,0-20-15,-20 20 16,0-19-16,-20 19 15,0 0 1,-20 0-16,1 20 16,19-20-16,-40 40 15,21 0 1,-21 0-16,20 19 16,40 1-16,-59 0 15,59 19-15,0 1 16,0-20-1,20 19-15,19-19 16,1-1-16,20-19 16,-1 0-1,-19-20-15,19 0 0,-19-20 16</inkml:trace>
  <inkml:trace contextRef="#ctx0" brushRef="#br0" timeOffset="14284.668">2580 13494 0,'0'0'15,"0"0"-15,0 19 16,0-19-16,0 40 16,0 0-1,-40 19-15,20-19 16,0 19-16,0-19 15,20 20 1,0-21-16,0-19 16,0 0-16,0 0 15</inkml:trace>
  <inkml:trace contextRef="#ctx0" brushRef="#br0" timeOffset="14818.656">3076 13394 0,'0'0'0,"0"20"15,0 20-15,0 0 16,0 19-1,0 1-15,-40-21 16,40 21-16,-20-1 16,0 1-16,20-20 15,-19-21 1,19 1-16,0 0 16,0-20-16,0 0 15,0-20 1,0 0-16,19 1 15,1-21-15,0-20 16,20 1-16,-20-1 16,19 21-1,1-1-15,0 20 16,19 0-16,-59 20 16,40 20-1,-20 0-15,19 0 16,-39 19-16,20 21 15,-40-20 1,20-1-16,0 1 16,-59 0-16,19-20 15,40-1-15,-59 1 16,19-20 0,0 0-16,20 0 15,1-20-15</inkml:trace>
  <inkml:trace contextRef="#ctx0" brushRef="#br0" timeOffset="15386.874">3810 13652 0,'0'-20'16,"0"20"0,0-19-16,-20-21 15,0 40-15,-19-20 16,-1 20 0,20 0-16,-39 20 15,19 20-15,40-21 16,-60 41-16,40-20 15,1-1 1,19 1-16,0 0 16,19-20-16,21-1 15,0-19 1,19 0-16,-19 0 16,0-19-16,19-21 15,-39 0-15,20 0 16,0 1-1,-40-1-15,0 0 16,0 40-16,0-19 16,0 19-1,0 19-15,0 1 16,0 0-16,0 20 16,0 19-1,0-19-15,0 20 16,0-21-16,0 1 15,0 0 1,39-21-16,-19-19 0,20 20 16</inkml:trace>
  <inkml:trace contextRef="#ctx0" brushRef="#br0" timeOffset="15822.084">4167 13672 0,'0'0'0,"0"20"16,0 0-16,0 0 15,-39 19-15,39 1 16,-20 20 0,0-21-16,0-19 15,20 20-15,0-20 16,0-20-1,0 0-15,0 0 16,20-20-16,-20 0 16,20-20-16,0 1 15,19-21 1,-19 20-16,0-19 16,39 19-16,-59 20 15,20 0 1,20 20-16,0 0 15,-40 20-15,19 0 16,-19 0 0,20 20-16,-20-1 15,0 21-15,0-20 16,0-1 0,-20 1-16,20-20 15,0 0-15,0-20 16</inkml:trace>
  <inkml:trace contextRef="#ctx0" brushRef="#br0" timeOffset="16221.108">4762 13632 0,'0'0'16,"-39"0"-16,39 20 15,0 0 1,-20 0-16,0 0 16,0 39-16,20-19 15,0 0-15,-39-1 16,39 1 0,0-20-16,39 0 15,-39 0-15,40-20 16,19 0-1,-19-20-15,20-20 16,-40 0-16,-1 1 16,41-1-1,-60 0-15,0 1 16,-40-1-16,1 20 16,19 0-16,-20 20 15,0-20 1,20 40-16,-19-20 0</inkml:trace>
  <inkml:trace contextRef="#ctx0" brushRef="#br0" timeOffset="16759.008">3969 13414 0,'0'0'16,"0"20"0,20 0-16,-20 20 15,19-40-15,-19 19 16,0 1-16,20-20 15,20 0 1,-40-20-16,20 20 16,0-19-16,0 19 15,19-20 1,-39 0-16,20 0 16,20 0-16,-1 20 15,-39 0-15,0 20 16,0-20-1,20 20-15,-20 0 16,20 0-16,-20 19 16,20-39-16,-20 20 15</inkml:trace>
  <inkml:trace contextRef="#ctx0" brushRef="#br0" timeOffset="17094.462">5159 13632 0,'0'20'15,"0"-20"-15,0 0 16,20 0-16,20 0 16,0 0-1,-21 0-15,1 0 0</inkml:trace>
  <inkml:trace contextRef="#ctx0" brushRef="#br0" timeOffset="17627.472">5854 13553 0,'0'0'16,"0"20"-1,0 0-15,0 0 16,0 19-16,-40 21 16,20-21-1,20 21-15,-19 0 16,-1-21-16,20 1 15,0-20 1,0 0-16,-40-20 16,80 0-16,-40 0 15,0-20-15,0-20 16,0 0 0,39-19-16,-19-1 15,20 1-15,-20-1 16,19 1-1,1 39-15,0-20 16,-20 40-16,19 0 16,-19 20-1,0 20-15,0-1 16,20 1-16,-40 20 16,0-1-1,-40-19-15,20 19 16,20-19-16,-20-20 15,20 0-15,0 0 16,-20-20-16</inkml:trace>
  <inkml:trace contextRef="#ctx0" brushRef="#br0" timeOffset="17995.2">6370 13593 0,'0'0'0,"0"0"16,0 20-16,0-1 16,-20 21-16,20 0 15,0 19 1,-40 1-16,40-1 16,0-19-16,0 0 15,40-1 1,-40-19-16,60-20 15,-21 0-15,-19 0 16,20-39-16,-1-1 16,-39 0-1,20-19-15,-20-1 16,0 1-16,0-1 16,-20 40-1,20 0-15,-39 1 16,-1-1-1,20 40-15,20-20 0,-39 0 16</inkml:trace>
  <inkml:trace contextRef="#ctx0" brushRef="#br0" timeOffset="18495.936">7183 13474 0,'0'0'16,"0"-20"-16,-19 20 16,19 20-1,0 19-15,-20 1 16,20 20-16,0-21 15,-40 41-15,20-21 16,0 1 0,1-21-16,19-19 15,0 20-15,0-40 16,0 0 0,19 0-16,1-20 15,0 0-15,20-19 16,-20-21-16,59 0 15,-79 1 1,59-1-16,-19 1 16,0 19-16,-20 40 15,19-20 1,-19 20-16,0 40 16,-20-20-16,0 39 15,-20 1 1,20-1-16,-20-19 15,20 20-15,-39 19 16,39-79-16</inkml:trace>
  <inkml:trace contextRef="#ctx0" brushRef="#br0" timeOffset="18996.672">7938 13573 0,'0'0'16,"0"-20"-16,0 0 15,0 0 1,-40 20-16,20-19 16,0 19-16,0 19 15,-39 1 1,19 20-16,0 0 15,1-1-15,19 1 16,20 0 0,0-1-16,0 1 15,0-20-15,40 0 16,19 0-16,-59-40 16,60 20-1,-21-40-15,1 20 16,20-20-16,-60 1 15,19-1-15,1 20 16,0 0 0,-20 1-16,0 19 15,0 0-15,0 19 16,0 1 0,0 20-16,-20 0 15,0-1-15,20 21 16,0-20-1,0-1-15,0-39 0</inkml:trace>
  <inkml:trace contextRef="#ctx0" brushRef="#br0" timeOffset="19562.934">8334 13593 0,'0'0'15,"0"20"1,-39-1-16,39 1 16,-20 20-16,0 0 15,0-1-15,20 21 16,0-20 0,0-1-16,0-19 15,20 0-15,0-20 16,39 0-1,-39-20-15,20-20 16,0 21-16,-1-41 16,21 20-16,-40-19 15,-1-1 1,1 21-16,20 19 16,-40 0-16,0 20 15,0-20 1,0 20-16,0 20 15,0 0-15,0 0 16,-40 19 0,40 21-16,-20-1 15,20 1-15,-19-1 16,19 1-16,-20 19 16,20-19-1,0-1-15,-40 1 16,20-20-16,0-1 15,1-19 1,19 0-16,-40 0 16,0-20-16,20-20 15,20 20 1,-59-20-16,59 20 0</inkml:trace>
  <inkml:trace contextRef="#ctx0" brushRef="#br0" timeOffset="20795.214">9446 13573 0,'-20'-20'15,"20"0"1,0-19-16,0 19 16,-40 0-16,20 20 15,0 20-15,1 0 16,-21 19-16,0 1 15,20 0 1,-19 19-16,19 1 16,0-21-16,0 1 15,20 0-15,0-1 16,20-19 0,-20-20-16,40 0 15,-1 0-15,-19-20 16,20 1-1,0-21-15,-21 0 16,21-19-16,0 19 16,-40 0-1,20 20-15,-1 1 16,1-1-16,-20 20 16,0 20-1,0-1-15,0 1 16,-20 20-16,20 0 15,-19 19-15,19-19 16,19 0 0,1-1-16,-20-19 15,40 0-15,-40 0 0</inkml:trace>
  <inkml:trace contextRef="#ctx0" brushRef="#br0" timeOffset="21328.224">10021 13613 0,'0'0'0,"0"-20"16,0 20-16,0-20 16,-40 20-16,-19 20 15,19-20 1,0 20-16,21 19 15,-61-19-15,60 20 16,20-20 0,-39-1-16,39 21 15,39-20-15,-39-20 16,40 20-16,20-20 16,-41 0-1,61-20-15,-60 0 16,19-20-16,1 21 15,-20-21 1,0 20-16,0 0 16,-20 20-16,0 0 15,0 20 1,-20 20-16,0-1 16,20 21-16,-20 19 15,20 1-15,-40 19 16,21-20-1,19 1-15,-20-1 16,0-19-16,20-21 16,-40-19-1,0 0-15,21-20 16,19-20-16,0 0 16,-40 0-16</inkml:trace>
  <inkml:trace contextRef="#ctx0" brushRef="#br0" timeOffset="21697.908">10279 13593 0,'-20'0'0,"20"20"15,0 19 1,-20 1-16,20 0 16,-19 19-16,19-19 15,0 19 1,0-39-16,0 20 16,0-20-16,19-20 15,21 0 1,0-20-16,-20 0 15,19-20-15,1-19 16,-20-1-16,0 21 16,0-21-16,19 40 15,-39-19 1,0 19-16,-39 0 16,39 20-16</inkml:trace>
  <inkml:trace contextRef="#ctx0" brushRef="#br0" timeOffset="22164.414">10835 13692 0,'0'0'0,"20"-20"15,-20 0 1,0 0-16,0-19 15,0 19-15,-40 20 16,40 0 0,-60 0-16,21 20 15,-1 0-15,0 19 16,20 1-16,-19 19 16,19-19-1,20 0-15,0 0 16,20-1-16,19-19 15,-39-20 1,40 0-16,20 0 16,-60-20-16,59-19 15,-19-1 1,-20-20-16,0 21 16,39-1-16,-59 0 15,0 40-15,0-20 16,0 40-1,0-20-15,0 40 16,0 0-16,0-1 16,0 21-1,0-20-15,0-1 0,0-19 16</inkml:trace>
  <inkml:trace contextRef="#ctx0" brushRef="#br0" timeOffset="22496.934">11708 13613 0,'0'0'16,"0"0"-1,-40-20-15,20 0 16,-19 20-16,-1 0 16,0 20-16,-19 0 15,19 19 1,20 1-16,-39 0 16,39-1-16,20 21 15,0-20 1,20-1-16,-20 1 0,19-20 15</inkml:trace>
  <inkml:trace contextRef="#ctx0" brushRef="#br0" timeOffset="22934.1">12005 13652 0,'0'-20'0,"0"20"15,0-19-15,0 19 16,-59-20 0,39 40-16,0-1 15,-59 1-15,59 20 16,-39 0-16,19 19 16,40-19-1,-40 0-15,40-1 16,40 1-16,-40-20 15,20 0 1,19-20-16,1-20 16,0 0-16,19-20 15,-39 1 1,20-1-16,-1-20 16,-19 21-16,0 19 15,-20 0-15,20 20 16,-20 0-1,0 0-15,-20 20 16,20 0-16,0 19 16,-20 1-1,0 20-15,20-21 16,0 1-16,0-20 16,0 0-16</inkml:trace>
  <inkml:trace contextRef="#ctx0" brushRef="#br0" timeOffset="23168.82">12402 13494 0,'0'0'0,"0"19"15,0 21 1,0 0-16,-39 19 15,19 1-15,-20-1 16,40 21 0,0-21-16,-40-19 0,21-20 15</inkml:trace>
  <inkml:trace contextRef="#ctx0" brushRef="#br0" timeOffset="23369.3099">12640 13613 0,'0'0'0,"0"19"0,0 1 16,-19 0-16,-1 20 15,20-1 1,-40 1-16,40-20 15,-20 20-15,20-40 16</inkml:trace>
  <inkml:trace contextRef="#ctx0" brushRef="#br0" timeOffset="23503.296">12720 13553 0</inkml:trace>
  <inkml:trace contextRef="#ctx0" brushRef="#br0" timeOffset="23869.068">12799 13831 0,'0'0'16,"20"0"-16,20 0 15,-1 0-15,1-20 16,20 0 0,-40 0-16,19-19 15,1-1-15,-40 20 16,0-20-1,0 21-15,0 19 16,-40-20-16,1 20 16,19 20-1,-20-1-15,0 21 16,20-20-16,-19 39 16,19-19-16,0 0 15,20 0 1,20-1-16,0-19 15,19 0-15,-39 0 0</inkml:trace>
  <inkml:trace contextRef="#ctx0" brushRef="#br0" timeOffset="24303.3">13295 13672 0,'0'0'16,"0"0"-1,-39 20-15,39 20 16,-20-1-16,0 21 16,20-20-1,-20-1-15,20 21 16,-40-40-16,40 19 16,0-19-1,0-20-15,0 0 16,0 0-16,0-20 15,0-19-15,40-1 16,-40-20 0,40 1-16,19-1 15,-39 1-15,20-1 16,0 21 0,-1 19-16,21 20 15,-60 0-15,20 20 16,-1 19-16,-19 1 15,0 19 1,0-19-16,-19 20 16,19-1-1,-20-19-15,20 0 16,0-1-16,0-19 0</inkml:trace>
  <inkml:trace contextRef="#ctx0" brushRef="#br0" timeOffset="24538.998">13811 13553 0,'0'0'16,"0"0"-16,0 20 15,0 0-15,-20 19 16,20 21-1,0-1-15,0-19 16,0 40-16,-39-21 16,19-19-16,20-20 15</inkml:trace>
  <inkml:trace contextRef="#ctx0" brushRef="#br0" timeOffset="24972.252">13613 13831 0,'0'0'15,"0"0"1,20 20-16,39-20 16,-59 0-16,60 0 15,-1 0 1,21 0-16,-41-20 15,21 20-15,-1-20 16,-19 0 0,0 0-16,-20 0 15,19-19-15,-39 19 16,0 20-16,0-20 16,-39 20-1,19-20-15,-20 40 16,40 0-16,-59 0 15,19 19 1,40-19-16,-40 20 16,20 0-16,0-1 15,20 1 1,20-20-16,40 20 16,-60-21-16,40-19 15,19 0-15,-59 0 16</inkml:trace>
  <inkml:trace contextRef="#ctx0" brushRef="#br0" timeOffset="25171.764">14486 13871 0,'0'0'0,"0"0"15,0 0 1,40 0-16,-21 0 16,21 0-16,-20 0 15,0 0-15,0 0 16</inkml:trace>
  <inkml:trace contextRef="#ctx0" brushRef="#br0" timeOffset="25608.93">14684 13672 0,'0'0'15,"0"0"-15,0 0 16,0 0-16,0 0 16,0 0-1,20 20-15,0-20 16,40 20-16,-60 0 16,39-20-1,21 19-15,-60-19 16,20 20-16,-1 0 15,1-20 1,-20 20-16,-20 0 16,1-20-16,-1 20 15,20 0-15,-60-1 16,21 1 0,39 20-16,-80-20 15,60 19-15,-19 1 16,39-40-16</inkml:trace>
  <inkml:trace contextRef="#ctx0" brushRef="#br0" timeOffset="26583.996">15180 13871 0,'0'-20'0,"0"20"16,20 0-16,20 0 16,0 0-1,19-20-15,-19 20 16,0-40-16,19 20 15,-39 0-15,0 1 16,0-1 0,-20 0-16,-20 0 15,0 0-15,0 20 16,-20-20 0,-19 40-16,19-20 15,-19 20-15,19 0 16,0 20-16,20-1 15,20 21 1,0-20-16,0 19 16,0 1-16,40-21 15,20 1 1,-40 0-16,59-21 16,-79-19-16</inkml:trace>
  <inkml:trace contextRef="#ctx0" brushRef="#br0" timeOffset="26818.716">15696 13593 0,'0'0'0,"0"20"15,0-1 1,0 1-16,0 20 15,0 19-15,0 1 16,-19 0 0,19-1-16,0 1 15,0-1-15,0-19 16,0 19-16,0-59 16</inkml:trace>
  <inkml:trace contextRef="#ctx0" brushRef="#br0" timeOffset="27220.674">16292 13632 0,'0'0'0,"-20"-19"15,20 19-15,0-20 16,-40 20 0,0 0-16,21 20 15,19-1-15,0 21 16,-40 0-16,80-1 16,-40 21-1,0 0-15,19-21 16,21 21-16,0-21 15,-40 1 1,0-20-16,0 20 16,0-40-16,-40 19 15,0-19-15,21 0 16,-41 0 0,40-19-16,0-1 15,-19-20 1,39 40-16,0-20 0</inkml:trace>
  <inkml:trace contextRef="#ctx0" brushRef="#br0" timeOffset="27618.72">16589 13751 0,'0'0'0,"-19"0"16,19 20-16,0 0 16,-40 20-1,20 0-15,0-1 16,0 1-16,20 19 16,0-19-1,0 0-15,20-20 16,20-20-16,0 19 15,-1-38 1,21-1-16,-60-20 16,39 0-16,-39-19 15,20-1 1,-40 21-16,20-21 16,-19 20-16,-1 21 15,20-21 1,0 20-16,-40 0 15,20 0-15,20 20 16</inkml:trace>
  <inkml:trace contextRef="#ctx0" brushRef="#br0" timeOffset="27856.374">16966 13613 0,'0'19'15,"-39"-19"-15,39 20 16,-20 20-16,20 0 16,-20 19-1,0-19-15,20 19 16,0-19-16,-39 0 16,19-1-1,20-19-15,0 0 0</inkml:trace>
  <inkml:trace contextRef="#ctx0" brushRef="#br0" timeOffset="28168.356">17582 13652 0,'0'0'16,"-20"0"-16,20-20 16,-40 20-16,0 0 15,20 20-15,-39 0 16,19 0-1,-19 20-15,19-1 16,40 21 0,-59-20-16,59-1 15,19-19-15,-19-20 0</inkml:trace>
  <inkml:trace contextRef="#ctx0" brushRef="#br0" timeOffset="28631.928">17820 13751 0,'0'0'15,"-20"-19"1,20-1-16,-20 0 16,0 20-16,20 0 15,-59 0-15,19 20 16,0 0-1,1 19-15,19-19 16,-20 20-16,20 0 16,20-1-1,0-19-15,20 20 16,20-20-16,-20-20 16,19 0-16,21-20 15,-21 0 1,1 0-16,0 0 15,19-19-15,-39-1 16,0 20 0,0 20-16,-20-20 15,40 40-15,-40-20 16,-40 20 0,40 20-16,-20-1 15,0 1-15,20 0 16,0-1-16,0 1 15,0-20-15,0-20 16</inkml:trace>
  <inkml:trace contextRef="#ctx0" brushRef="#br0" timeOffset="28898.922">18256 13533 0,'0'0'0,"0"0"16,0 20-16,-39 0 15,19 20 1,20 19-16,-20-19 16,0 19-1,20 1-15,-40 19 16,21-39-16,-1 19 15,20-19-15,0-20 16,0 0-16</inkml:trace>
  <inkml:trace contextRef="#ctx0" brushRef="#br0" timeOffset="29100.39">18494 13652 0,'0'0'16,"0"0"-16,-19 20 15,19 20 1,-20-1-16,20 1 16,0 20-16,-40-1 15,20-19-15,20-20 16,-20 0-16</inkml:trace>
  <inkml:trace contextRef="#ctx0" brushRef="#br0" timeOffset="29272.518">18653 13494 0,'0'0'0,"0"0"15,0 0-15,0-20 16,0 20 0,0 0-16,0 0 0</inkml:trace>
  <inkml:trace contextRef="#ctx0" brushRef="#br0" timeOffset="29634.378">18772 13930 0,'0'0'0,"40"0"15,0 0-15,-21-20 16,61 0 0,-80-19-16,39-1 15,21 0-15,-60 1 16,0-1-1,0 20-15,0 0 16,-40 20-16,20 0 16,-19 0-16,-1 40 15,0-20 1,21 39-16,-41-19 16,40 20-16,0-21 15,20 1 1,20 0-16,0-21 15,0 1-15</inkml:trace>
  <inkml:trace contextRef="#ctx0" brushRef="#br0" timeOffset="30100.884">19248 13732 0,'0'0'0,"0"0"16,0 0-1,0 19-15,0 1 16,-39 20-16,19 0 16,0-1-1,0 21-15,20-20 16,0-1-16,-39-19 16,39 0-16,-20 0 15,20-20 1,0-20-16,0 20 15,20-40 1,19 1-16,-39-21 16,40 20-16,-20-19 15,39-1-15,-19 21 16,20-1 0,-21 40-16,1 0 15,0 0-15,-21 40 16,21-21-16,-40 21 15,0 20 1,0-1-16,0-19 16,-40 0-16,40-1 15,-19-19 1,19 0-16,-20-20 16,20 20-16,0-40 0</inkml:trace>
  <inkml:trace contextRef="#ctx0" brushRef="#br0" timeOffset="30302.352">19764 13494 0,'0'0'0,"0"19"16,20 1-16,-20 20 15,0 0 1,-20 19-16,20 1 15,-19-1-15,19 1 16,0 19 0,-60-19-16,40-21 15,20-19-15</inkml:trace>
  <inkml:trace contextRef="#ctx0" brushRef="#br0" timeOffset="30835.362">19745 13851 0,'0'0'0,"0"-20"16,39 20-16,21-20 16,-21 0-16,21 0 15,-20 20-15,19-20 16,-39 20-1,0 0-15,-20 0 16,-20 20-16,20-20 16,-20 20-1,-20 20-15,1-20 16,19 19-16,-40 1 16,41 0-16,-1-1 15,20 1 1,0 0-16,0-20 15,20-1-15,19-19 16,1 0 0,19-19-16,-19-1 15,20-20 1,-21 0-16,21 1 16,-20-1-16,-21 0 15,1 21-15,0 19 16,-20 0-1,0 0-15,0 19 16,-20 1-16,20 40 16,-20-21-16,1 21 15,19-20 1,0-1-16,19-19 16</inkml:trace>
  <inkml:trace contextRef="#ctx0" brushRef="#br0" timeOffset="31269.594">20677 13871 0,'0'0'16,"0"0"-16,60 19 15,-60-19-15,20 20 16,19-20 0,1 0-16,19 0 15,-19 0-15,20-20 16,-21 20-16,1-39 16,-20 19-1,20 0-15,-40-20 16,0 20-16,-40 1 15,20 19 1,-20 0-16,1 19 16,-21 1-16,20 20 15,-19 20 1,19-21-16,20 21 16,1-1-16,19-19 15,0 19-15,0 1 16,19-40-1,41 20-15,-40-40 16,19 19-16,1-19 0</inkml:trace>
  <inkml:trace contextRef="#ctx0" brushRef="#br0" timeOffset="31507.248">21392 13573 0,'-20'0'16,"20"0"-16,0 20 16,0 19-16,0 1 15,-20 20 1,20-1-16,-20 1 16,20-1-16,0 21 15,0-41 1,0 21-16,-40-40 15,40-1-15</inkml:trace>
  <inkml:trace contextRef="#ctx0" brushRef="#br0" timeOffset="32007.984">22066 13791 0,'0'-20'0,"0"0"16,-20 1-16,1-21 16,19 20-1,-60 0-15,20 20 16,-39 20-16,59 0 15,-59 20 1,59-1-16,-40 1 16,60 20-16,-19-1 15,38 1 1,1-21-16,20 1 16,0-20-16,19 0 15,-39-20 1,59-20-16,-79-20 15,40 0-15,20-19 16,-60 19-16,19 1 16,1-1-1,-20 20-15,20 20 16,-20-20-16,0 40 16,0-20-1,0 40-15,-20-20 16,20 19-16,0 1 15,0 0 1,0-1-16,0-19 0</inkml:trace>
  <inkml:trace contextRef="#ctx0" brushRef="#br0" timeOffset="32540.994">22542 13871 0,'0'0'0,"0"-20"16,0 0 0,-19 20-16,19-20 15,-60 20-15,20 20 16,1-20 0,-1 20-16,20 19 15,-39-19-15,39 20 16,0-20-16,20 0 15,20-1 1,0 1-16,39-20 16,-39 0-16,20-20 15,-1 1 1,1-21-16,20 0 16,-41 20-16,-19-19 15,20 19 1,-20 20-16,20 0 15,-40 20-15,20 19 16,0 1 0,0 39-16,-20 1 15,1-1-15,19 1 16,0-1-16,-60 20 16,40-39-1,0 19-15,-39-39 16,19-1-16,1-19 15,-1-20 1,-20-20-16,21-19 16,19-1-16,-20 0 15,20 21-15</inkml:trace>
  <inkml:trace contextRef="#ctx0" brushRef="#br0" timeOffset="32941.974">22721 13791 0,'0'0'16,"0"0"-16,0 20 15,0 0-15,0 20 16,-40-1-1,40 1-15,0 19 16,0-19-16,40 20 16,-40-21-16,40-19 15,19 0 1,-39-20-16,20-20 16,0 0-16,-1-19 15,21-21 1,-60 1-16,20-1 15,-20 1-15,0 19 16,-20 0 0,20 0-16,-40 21 15,20-1-15,20 20 16,0 0-16</inkml:trace>
  <inkml:trace contextRef="#ctx0" brushRef="#br0" timeOffset="33376.206">23416 13771 0,'0'0'16,"0"-20"-16,-40 20 15,20-19 1,-20 19-16,1 0 15,-21 0-15,21 19 16,-1 1 0,20 20-16,-20 0 15,20-1-15,20 1 16,-19 0-16,38-1 16,41 1-1,-40 0-15,20-40 16,-1 0-16,21 0 15,-21-20 1,1-20-16,20 20 16,-21-19-16,-19 19 15,20 0-15,-40 20 16,0 0 0,0 0-16,0 0 15,0 20-15,-40-20 16,40 40-1,0-40-15</inkml:trace>
  <inkml:trace contextRef="#ctx0" brushRef="#br0" timeOffset="33511.17">23832 14208 0,'0'0'0,"0"0"15,20-20-15,-20 20 16,-20-20-16,20 0 15,-20 20-15</inkml:trace>
  <inkml:trace contextRef="#ctx0" brushRef="#br0" timeOffset="39636.384">2242 14128 0,'-20'0'15,"20"20"-15,-19-20 16,19 40-1,0 0-15,-20-1 16,20 21-16,0-1 16,-40 1-1,20 0-15,0-1 16,1 1-16,19-21 16,0 1-1,0 0-15,0-20 16,19-1-16,1 1 15,-20-20-15</inkml:trace>
  <inkml:trace contextRef="#ctx0" brushRef="#br0" timeOffset="42151.8">2699 14386 0,'0'-19'15,"0"19"-15,-20-20 16,20 0-16,0 0 16,-40 20-16,20-20 15,-19 20 1,-1 20-16,0 0 16,20 20-16,-39-1 15,39 1 1,0 20-16,20-21 15,-39 21-15,78-21 16,-39 1 0,20-20-16,0 0 15,39 0-15,-39-20 16,20 0-16,0-40 16,-1 20-1,21-39-15,-40 19 16,0-20-16,-1 21 15,21-21 1,-40 20-16,0 21 16,-40 19-16,40-20 15,-19 40 1,19-20-16,-20 39 16,0-19-16,20 40 15,0-21-15,0 21 16,0-20-1,0-1-15,0 1 16,20-20-16,0 0 0</inkml:trace>
  <inkml:trace contextRef="#ctx0" brushRef="#br0" timeOffset="42584.076">3572 14347 0,'0'-20'16,"0"20"-16,-40-20 16,20 0-1,-19 0-15,39 20 16,-60 0-16,20 0 15,40 0 1,-39 20-16,19 0 16,20 40-16,20-21 15,19 21-15,-39-1 16,20 1 0,0-20-16,0-1 15,-20 1-15,0 0 16,-20-20-1,0-20-15,0 0 16,-19 0-16,19-20 16,-20 0-16,40 20 15,-39-20-15,19 20 16</inkml:trace>
  <inkml:trace contextRef="#ctx0" brushRef="#br0" timeOffset="43086.7679">3870 14426 0,'0'-20'15,"0"0"-15,0 1 16,0-1-16,-60 20 15,40 0 1,0 0-16,-39 20 16,19 19-16,0-19 15,1 40-15,19-21 16,20 1 0,0-20-16,0 20 15,0-21-15,40 1 16,19 0-1,-19-20-15,19-20 16,-39 0-16,20 1 16,0-1-1,-21-20-15,21 0 16,0 1-16,-40 19 16,0 0-1,0 20-15,0 0 16,0 20-16,-40 20 15,40-21-15,-20 41 16,0-20 0,20-1-16,0 1 15,20 0-15,0-20 16,-20-1-16,40 1 16</inkml:trace>
  <inkml:trace contextRef="#ctx0" brushRef="#br0" timeOffset="43320.51">4326 14248 0,'0'0'0,"0"19"16,-20 1-16,0 20 15,0 19 1,20-19-16,-39 20 15,19-1-15,0 1 16,0-21 0,20 1-16,0-20 15,0-20-15</inkml:trace>
  <inkml:trace contextRef="#ctx0" brushRef="#br0" timeOffset="43822.2239">4683 14426 0,'0'-20'0,"0"0"16,20 1-1,-40-1-15,0 0 16,20 20-16,-39 0 15,-1 0 1,20 20-16,-20 0 16,1-1-16,19 21 15,-40 0-15,40 19 16,20-39 0,0 20-16,0 0 15,20-21-15,40-19 16,-40 0-1,59 0-15,-59-39 16,59 19 0,-59-20-16,20 1 15,-1-1-15,-39 20 16,20 0-16,-20 20 16,0 0-16,0 0 15,0 20 1,0 0-16,0 20 15,20-21-15,-20 21 16,60 0 0,-40-1-16,59 21 15,-79-60-15</inkml:trace>
  <inkml:trace contextRef="#ctx0" brushRef="#br0" timeOffset="51918.108">2203 14922 0,'0'0'16,"0"20"-16,0-20 16,-20 40-1,20-20-15,0 19 16,0 1-16,-40 20 16,40-1-16,-20 1 15,0-21 1,1 1-16,19 0 15,0 19-15,0-59 16</inkml:trace>
  <inkml:trace contextRef="#ctx0" brushRef="#br0" timeOffset="52555.7639">2778 15200 0,'0'-20'16,"0"0"-16,0 1 16,0-1-1,-40-20-15,21 20 16,-21 20-16,40-20 16,-60 40-1,21-20-15,39 20 16,-60 20-16,20-20 15,1 19 1,19 1-16,0 0 16,20-1-16,0 1 15,0-20-15,40 0 16,-1-20 0,-19 0-16,20 0 15,0-20-15,-1-20 16,21 20-1,-60-19-15,20-1 16,-20 0-16,20 20 16,-1 1-1,-19-1-15,0 20 16,0 0-16,0 20 16,0-1-16,0 21 15,-19 0 1,19-1-16,-20 1 15,40 20-15,-1-21 16,21-19 0,-40 0-16,0 0 0</inkml:trace>
  <inkml:trace contextRef="#ctx0" brushRef="#br0" timeOffset="52826.67">3235 15160 0,'0'-19'16,"0"19"-1,-20-20-15,20 0 16,0 20-16,-20 0 16,0 0-1,20 20-15,-60 0 16,21 19-16,39 1 15,-40-20-15,40 19 16,-20 1 0,40 0-16,20-20 15,-40-1-15,0 1 0</inkml:trace>
  <inkml:trace contextRef="#ctx0" brushRef="#br0" timeOffset="53226.672">3473 15141 0,'0'0'15,"0"0"-15,0 0 16,-40 0-16,20 19 16,0 1-1,0 20-15,20 0 16,0-1-16,0 1 15,0 0 1,0-1-16,40-19 16,20 0-16,-41 0 15,61-20 1,-80 0-16,40-40 16,-21 20-16,21-19 15,-40-21-15,0 20 16,0 1-1,-40-1-15,21 0 16,-21 21 0,40-1-16,-40 20 15,0 0-15,40 0 0,-19 0 16</inkml:trace>
  <inkml:trace contextRef="#ctx0" brushRef="#br0" timeOffset="53460.414">3909 15101 0,'0'0'0,"-20"0"16,1 0-16,19 0 15,-60 0 1,20 20-16,40 0 15,-39 19-15,19-19 16,20 40 0,0-21-16,0 1 15,20 0-15,19-40 16,-19 19-16</inkml:trace>
  <inkml:trace contextRef="#ctx0" brushRef="#br0" timeOffset="53659.926">4167 15141 0,'0'0'15,"0"0"-15,0 19 16,-39 1-16,19 20 16,0 0-1,0-1-15,20 1 16,0 0-16,0-21 0</inkml:trace>
  <inkml:trace contextRef="#ctx0" brushRef="#br0" timeOffset="53827.164">4266 14922 0,'-39'0'0,"78"0"16,-39 20-16</inkml:trace>
  <inkml:trace contextRef="#ctx0" brushRef="#br0" timeOffset="54227.166">4366 15160 0,'0'0'0,"-40"20"16,20 20-16,0 19 15,0-19 1,-19 0-16,-1-1 16,20-19-16,20 0 15,0-20 1,20-20-16,0 0 15,0 1-15,19-21 16,-19 0 0,20-19-16,0-1 15,-1 1-15,21 19 16,-40 0-16,19 20 16,1 20-1,-40 0-15,20 20 16,-20 0-16,20 0 15,-20 20 1,0 19-16,0-19 16,-20 0-16,20-1 15,-20 1-15,20-40 16</inkml:trace>
  <inkml:trace contextRef="#ctx0" brushRef="#br0" timeOffset="54663.354">5060 15081 0,'0'0'0,"-40"0"16,40-20-1,-19 0-15,-1 0 16,0 20-16,-40 0 15,21 20-15,-1 20 16,-20-20 0,21 39-16,-1-19 15,20 0-15,20-1 16,0 1 0,20-20-16,20 0 15,-1-20-15,1-20 16,20 20-1,-21-40-15,21 1 16,-20-1-16,19 20 16,-39-20-1,20 40-15,-40 0 16,0 0-16,0 0 16,0 0-16,39 40 15,-39-20 1,0 39-16,20-19 15,0-20-15,0 20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EC2E4-CBEE-4872-8ED3-820FAFD8D1B4}" type="datetimeFigureOut">
              <a:rPr lang="es-SV" smtClean="0"/>
              <a:t>05/02/2016</a:t>
            </a:fld>
            <a:endParaRPr lang="es-S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61A4A-60F7-4A5F-8DDF-71214D26D13A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60101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SV" altLang="es-SV" smtClean="0"/>
          </a:p>
        </p:txBody>
      </p:sp>
      <p:sp>
        <p:nvSpPr>
          <p:cNvPr id="266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fld id="{30DFFD35-7C9D-47D8-BE78-7AF845BDC6C9}" type="slidenum">
              <a:rPr lang="en-US" altLang="es-SV" smtClean="0"/>
              <a:pPr/>
              <a:t>3</a:t>
            </a:fld>
            <a:endParaRPr lang="en-US" altLang="es-SV" smtClean="0"/>
          </a:p>
        </p:txBody>
      </p:sp>
    </p:spTree>
    <p:extLst>
      <p:ext uri="{BB962C8B-B14F-4D97-AF65-F5344CB8AC3E}">
        <p14:creationId xmlns:p14="http://schemas.microsoft.com/office/powerpoint/2010/main" val="1444222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S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S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0EBC8-B9BD-4ECF-93A9-8481AF321F43}" type="datetimeFigureOut">
              <a:rPr lang="es-SV" smtClean="0"/>
              <a:t>05/02/2016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1B1E-FD98-4E06-BE32-26DDE7B70E8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2321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S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0EBC8-B9BD-4ECF-93A9-8481AF321F43}" type="datetimeFigureOut">
              <a:rPr lang="es-SV" smtClean="0"/>
              <a:t>05/02/2016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1B1E-FD98-4E06-BE32-26DDE7B70E8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62318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S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0EBC8-B9BD-4ECF-93A9-8481AF321F43}" type="datetimeFigureOut">
              <a:rPr lang="es-SV" smtClean="0"/>
              <a:t>05/02/2016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1B1E-FD98-4E06-BE32-26DDE7B70E8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42556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S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0EBC8-B9BD-4ECF-93A9-8481AF321F43}" type="datetimeFigureOut">
              <a:rPr lang="es-SV" smtClean="0"/>
              <a:t>05/02/2016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1B1E-FD98-4E06-BE32-26DDE7B70E8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5858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S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0EBC8-B9BD-4ECF-93A9-8481AF321F43}" type="datetimeFigureOut">
              <a:rPr lang="es-SV" smtClean="0"/>
              <a:t>05/02/2016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1B1E-FD98-4E06-BE32-26DDE7B70E8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30858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S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0EBC8-B9BD-4ECF-93A9-8481AF321F43}" type="datetimeFigureOut">
              <a:rPr lang="es-SV" smtClean="0"/>
              <a:t>05/02/2016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1B1E-FD98-4E06-BE32-26DDE7B70E8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10054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S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0EBC8-B9BD-4ECF-93A9-8481AF321F43}" type="datetimeFigureOut">
              <a:rPr lang="es-SV" smtClean="0"/>
              <a:t>05/02/2016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1B1E-FD98-4E06-BE32-26DDE7B70E8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9859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S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0EBC8-B9BD-4ECF-93A9-8481AF321F43}" type="datetimeFigureOut">
              <a:rPr lang="es-SV" smtClean="0"/>
              <a:t>05/02/2016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1B1E-FD98-4E06-BE32-26DDE7B70E8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05400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0EBC8-B9BD-4ECF-93A9-8481AF321F43}" type="datetimeFigureOut">
              <a:rPr lang="es-SV" smtClean="0"/>
              <a:t>05/02/2016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1B1E-FD98-4E06-BE32-26DDE7B70E8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2208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S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0EBC8-B9BD-4ECF-93A9-8481AF321F43}" type="datetimeFigureOut">
              <a:rPr lang="es-SV" smtClean="0"/>
              <a:t>05/02/2016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1B1E-FD98-4E06-BE32-26DDE7B70E8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73895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S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0EBC8-B9BD-4ECF-93A9-8481AF321F43}" type="datetimeFigureOut">
              <a:rPr lang="es-SV" smtClean="0"/>
              <a:t>05/02/2016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1B1E-FD98-4E06-BE32-26DDE7B70E8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5462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S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0EBC8-B9BD-4ECF-93A9-8481AF321F43}" type="datetimeFigureOut">
              <a:rPr lang="es-SV" smtClean="0"/>
              <a:t>05/02/2016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71B1E-FD98-4E06-BE32-26DDE7B70E8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856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00378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3410" name="Picture 3" descr="Screen Shot 2015-01-05 at 11.49.2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978276" y="534988"/>
            <a:ext cx="4913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Baile			centro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192339" y="1120775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Ricardo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690689" y="1665288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la cumbia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457826" y="1665288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experto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982789" y="2279651"/>
            <a:ext cx="6657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dos					quince						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690689" y="2787650"/>
            <a:ext cx="56530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Tres				una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577976" y="3395663"/>
            <a:ext cx="8151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pequeña 						viejo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896101" y="3940175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nueva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686176" y="4540250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una o dos veces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690688" y="5130800"/>
            <a:ext cx="817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problemas					       perfectas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462339" y="5730875"/>
            <a:ext cx="39909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problemas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577976" y="6192838"/>
            <a:ext cx="6742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perfecta				normal</a:t>
            </a:r>
          </a:p>
        </p:txBody>
      </p:sp>
    </p:spTree>
    <p:extLst>
      <p:ext uri="{BB962C8B-B14F-4D97-AF65-F5344CB8AC3E}">
        <p14:creationId xmlns:p14="http://schemas.microsoft.com/office/powerpoint/2010/main" val="3052477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4434" name="Picture 3" descr="Screen Shot 2015-01-05 at 11.49.4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341814" y="450850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regresar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211889" y="911225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una besa en la mejilla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113088" y="1874838"/>
            <a:ext cx="3992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visitar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625726" y="2363788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Un abrazo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737226" y="2809875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México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765426" y="3368675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buenos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881814" y="3814763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buena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35126" y="4289425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Simpática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610226" y="4722813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aeropuerto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341814" y="5219700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Agradecida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486026" y="5730875"/>
            <a:ext cx="39909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feliz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619251" y="6313488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triste</a:t>
            </a:r>
          </a:p>
        </p:txBody>
      </p:sp>
    </p:spTree>
    <p:extLst>
      <p:ext uri="{BB962C8B-B14F-4D97-AF65-F5344CB8AC3E}">
        <p14:creationId xmlns:p14="http://schemas.microsoft.com/office/powerpoint/2010/main" val="236526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5458" name="Picture 3" descr="Screen Shot 2015-01-05 at 11.50.1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6038"/>
            <a:ext cx="91440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5459" name="Picture 4" descr="Screen Shot 2015-01-05 at 11.50.25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398838"/>
            <a:ext cx="9144000" cy="345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974976" y="520700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Agradecida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619876" y="1079500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rica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187826" y="1651000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muchísimo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030914" y="2112963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materiales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35426" y="6257925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dos años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974976" y="2725738"/>
            <a:ext cx="7439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Ricardo			Patricia		    la familia mexicana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62114" y="3952875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quiere hablar con Ana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59626" y="3952875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historia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494214" y="5130800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noticias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759701" y="5683250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normal</a:t>
            </a:r>
          </a:p>
        </p:txBody>
      </p:sp>
    </p:spTree>
    <p:extLst>
      <p:ext uri="{BB962C8B-B14F-4D97-AF65-F5344CB8AC3E}">
        <p14:creationId xmlns:p14="http://schemas.microsoft.com/office/powerpoint/2010/main" val="311490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82" name="Picture 3" descr="Screen Shot 2015-01-05 at 11.50.4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505201" y="381000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admiración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341814" y="833438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importancia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18126" y="1373188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ayudar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635126" y="1903413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desafortunadas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770314" y="2378075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recolección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635126" y="3829050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dinero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606926" y="3829050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contribuyen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35126" y="4289425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235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602414" y="4308475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grande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956176" y="4833938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Tepic, México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8012114" y="5219700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desafortunadas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496176" y="5730875"/>
            <a:ext cx="39909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tienen ropa nueva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505201" y="6194425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su vida es perfecta</a:t>
            </a:r>
          </a:p>
        </p:txBody>
      </p:sp>
    </p:spTree>
    <p:extLst>
      <p:ext uri="{BB962C8B-B14F-4D97-AF65-F5344CB8AC3E}">
        <p14:creationId xmlns:p14="http://schemas.microsoft.com/office/powerpoint/2010/main" val="370722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4194" name="Picture 3" descr="Screen Shot 2015-01-05 at 11.47.1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960688" y="641350"/>
            <a:ext cx="3992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s-SV" sz="2000" b="1"/>
              <a:t>Hermosa Beach, California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300539" y="1041400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s-SV" sz="2000" b="1"/>
              <a:t>West Torrance High School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756026" y="1441450"/>
            <a:ext cx="39909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grande y normal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805114" y="1795463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15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475039" y="2195513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nueve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521076" y="2620963"/>
            <a:ext cx="7146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Normal, no es muy alta, tiene pelo largo y castaño, y ojos azules. 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756026" y="3062288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autobús 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365501" y="3462338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Wal-Mart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300539" y="3862388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azul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360989" y="4262438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Sí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305050" y="5056188"/>
            <a:ext cx="8039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El padre, trabaja en un hospital como cocinero, es pobre.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205038" y="5456238"/>
            <a:ext cx="82788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La madre, trabaja en un hospital como una secreteria, le grita a Ana mucho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093914" y="5856288"/>
            <a:ext cx="8389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El hermano, tiene catorce años, no le da ayuda a Ana 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274888" y="6310313"/>
            <a:ext cx="7370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La hermana, tiene once años, no le da ayuda a Ana. </a:t>
            </a:r>
          </a:p>
        </p:txBody>
      </p:sp>
    </p:spTree>
    <p:extLst>
      <p:ext uri="{BB962C8B-B14F-4D97-AF65-F5344CB8AC3E}">
        <p14:creationId xmlns:p14="http://schemas.microsoft.com/office/powerpoint/2010/main" val="283329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218" name="Picture 3" descr="Screen Shot 2015-01-05 at 11.47.33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4194" name="TextBox 2"/>
          <p:cNvSpPr txBox="1">
            <a:spLocks noChangeArrowheads="1"/>
          </p:cNvSpPr>
          <p:nvPr/>
        </p:nvSpPr>
        <p:spPr bwMode="auto">
          <a:xfrm>
            <a:off x="2559050" y="479426"/>
            <a:ext cx="8108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Su padre no le da dinero a Ana para comprar ropa y comer en un restaurante.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160839" y="862013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Ella le grita a Ana.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960688" y="1441450"/>
            <a:ext cx="752316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Don no le da ayuda a Ana.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113089" y="1889125"/>
            <a:ext cx="6643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Patty toma la ropa de Ana sin permiso. 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681289" y="3313113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16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156326" y="3325813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rubio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681289" y="3783013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West Torrance High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783389" y="3852863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francés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351214" y="4373563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Un coche Ford Mustang nuevo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346701" y="4773613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No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960689" y="5815013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15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002339" y="5614988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castaño y largo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897564" y="6218238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West Torrance High School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8362951" y="5815013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castaños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116264" y="6256338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buena </a:t>
            </a:r>
          </a:p>
        </p:txBody>
      </p:sp>
    </p:spTree>
    <p:extLst>
      <p:ext uri="{BB962C8B-B14F-4D97-AF65-F5344CB8AC3E}">
        <p14:creationId xmlns:p14="http://schemas.microsoft.com/office/powerpoint/2010/main" val="377504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4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4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7266" name="Picture 3" descr="Screen Shot 2015-01-05 at 11.47.5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462339" y="-14288"/>
            <a:ext cx="3990975" cy="400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Mucho dinero y ropa nueva.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556251" y="288925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No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662113" y="1033463"/>
            <a:ext cx="6337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Carne cuesta mucho dinero y ellas son ricas.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65276" y="1643063"/>
            <a:ext cx="8945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La familia de Ana no come mucha carne porque la familia es pobre.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65276" y="6299200"/>
            <a:ext cx="8945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Robert le da permiso a Ana porque el viaje no cuesta nada.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2138520" y="2471760"/>
              <a:ext cx="8501400" cy="36507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29160" y="2462400"/>
                <a:ext cx="8520120" cy="3669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85695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290" name="Picture 3" descr="Screen Shot 2015-01-05 at 11.48.1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650" y="0"/>
            <a:ext cx="91503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1041400"/>
            <a:ext cx="8890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La profesora le dice a Ana es diferente pero es una experiencia buena.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760538" y="2168525"/>
            <a:ext cx="8653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La familia de Ana le acompaña a Ana al aeropuerto. 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262564" y="2768600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emocionada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96101" y="2740025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triste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401889" y="3195638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miedo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146926" y="3773488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José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2174160" y="2307240"/>
              <a:ext cx="7944120" cy="40795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64800" y="2297880"/>
                <a:ext cx="7962840" cy="4098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9563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314" name="Picture 3" descr="Screen Shot 2015-01-05 at 11.48.26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444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7266" name="TextBox 2"/>
          <p:cNvSpPr txBox="1">
            <a:spLocks noChangeArrowheads="1"/>
          </p:cNvSpPr>
          <p:nvPr/>
        </p:nvSpPr>
        <p:spPr bwMode="auto">
          <a:xfrm>
            <a:off x="6573838" y="-98425"/>
            <a:ext cx="3992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preocupada</a:t>
            </a:r>
          </a:p>
        </p:txBody>
      </p:sp>
      <p:sp>
        <p:nvSpPr>
          <p:cNvPr id="267267" name="TextBox 3"/>
          <p:cNvSpPr txBox="1">
            <a:spLocks noChangeArrowheads="1"/>
          </p:cNvSpPr>
          <p:nvPr/>
        </p:nvSpPr>
        <p:spPr bwMode="auto">
          <a:xfrm>
            <a:off x="4341814" y="101600"/>
            <a:ext cx="39909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miedo</a:t>
            </a:r>
          </a:p>
        </p:txBody>
      </p:sp>
      <p:sp>
        <p:nvSpPr>
          <p:cNvPr id="267268" name="TextBox 4"/>
          <p:cNvSpPr txBox="1">
            <a:spLocks noChangeArrowheads="1"/>
          </p:cNvSpPr>
          <p:nvPr/>
        </p:nvSpPr>
        <p:spPr bwMode="auto">
          <a:xfrm>
            <a:off x="3852864" y="646113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normal</a:t>
            </a:r>
          </a:p>
        </p:txBody>
      </p:sp>
      <p:sp>
        <p:nvSpPr>
          <p:cNvPr id="267269" name="TextBox 5"/>
          <p:cNvSpPr txBox="1">
            <a:spLocks noChangeArrowheads="1"/>
          </p:cNvSpPr>
          <p:nvPr/>
        </p:nvSpPr>
        <p:spPr bwMode="auto">
          <a:xfrm>
            <a:off x="3322639" y="976314"/>
            <a:ext cx="3990975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Ernesto</a:t>
            </a:r>
          </a:p>
        </p:txBody>
      </p:sp>
      <p:sp>
        <p:nvSpPr>
          <p:cNvPr id="267270" name="TextBox 6"/>
          <p:cNvSpPr txBox="1">
            <a:spLocks noChangeArrowheads="1"/>
          </p:cNvSpPr>
          <p:nvPr/>
        </p:nvSpPr>
        <p:spPr bwMode="auto">
          <a:xfrm>
            <a:off x="5067301" y="4038600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Sí</a:t>
            </a:r>
          </a:p>
        </p:txBody>
      </p:sp>
      <p:sp>
        <p:nvSpPr>
          <p:cNvPr id="267271" name="TextBox 7"/>
          <p:cNvSpPr txBox="1">
            <a:spLocks noChangeArrowheads="1"/>
          </p:cNvSpPr>
          <p:nvPr/>
        </p:nvSpPr>
        <p:spPr bwMode="auto">
          <a:xfrm>
            <a:off x="3602039" y="1581150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Juana		       Susana</a:t>
            </a:r>
          </a:p>
        </p:txBody>
      </p:sp>
      <p:sp>
        <p:nvSpPr>
          <p:cNvPr id="267272" name="TextBox 8"/>
          <p:cNvSpPr txBox="1">
            <a:spLocks noChangeArrowheads="1"/>
          </p:cNvSpPr>
          <p:nvPr/>
        </p:nvSpPr>
        <p:spPr bwMode="auto">
          <a:xfrm>
            <a:off x="3602039" y="1781175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Pablo		        Juan</a:t>
            </a:r>
          </a:p>
        </p:txBody>
      </p:sp>
      <p:sp>
        <p:nvSpPr>
          <p:cNvPr id="267273" name="TextBox 9"/>
          <p:cNvSpPr txBox="1">
            <a:spLocks noChangeArrowheads="1"/>
          </p:cNvSpPr>
          <p:nvPr/>
        </p:nvSpPr>
        <p:spPr bwMode="auto">
          <a:xfrm>
            <a:off x="2835276" y="2089150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16</a:t>
            </a:r>
          </a:p>
        </p:txBody>
      </p:sp>
      <p:sp>
        <p:nvSpPr>
          <p:cNvPr id="267274" name="TextBox 10"/>
          <p:cNvSpPr txBox="1">
            <a:spLocks noChangeArrowheads="1"/>
          </p:cNvSpPr>
          <p:nvPr/>
        </p:nvSpPr>
        <p:spPr bwMode="auto">
          <a:xfrm>
            <a:off x="2960689" y="2317750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14</a:t>
            </a:r>
          </a:p>
        </p:txBody>
      </p:sp>
      <p:sp>
        <p:nvSpPr>
          <p:cNvPr id="267275" name="TextBox 11"/>
          <p:cNvSpPr txBox="1">
            <a:spLocks noChangeArrowheads="1"/>
          </p:cNvSpPr>
          <p:nvPr/>
        </p:nvSpPr>
        <p:spPr bwMode="auto">
          <a:xfrm>
            <a:off x="2708276" y="2617788"/>
            <a:ext cx="3992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12</a:t>
            </a:r>
          </a:p>
        </p:txBody>
      </p:sp>
      <p:sp>
        <p:nvSpPr>
          <p:cNvPr id="267276" name="TextBox 12"/>
          <p:cNvSpPr txBox="1">
            <a:spLocks noChangeArrowheads="1"/>
          </p:cNvSpPr>
          <p:nvPr/>
        </p:nvSpPr>
        <p:spPr bwMode="auto">
          <a:xfrm>
            <a:off x="2693989" y="2868613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8</a:t>
            </a:r>
          </a:p>
        </p:txBody>
      </p:sp>
      <p:sp>
        <p:nvSpPr>
          <p:cNvPr id="267277" name="TextBox 13"/>
          <p:cNvSpPr txBox="1">
            <a:spLocks noChangeArrowheads="1"/>
          </p:cNvSpPr>
          <p:nvPr/>
        </p:nvSpPr>
        <p:spPr bwMode="auto">
          <a:xfrm>
            <a:off x="1606551" y="3438525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dinero</a:t>
            </a:r>
          </a:p>
        </p:txBody>
      </p:sp>
      <p:sp>
        <p:nvSpPr>
          <p:cNvPr id="267278" name="TextBox 14"/>
          <p:cNvSpPr txBox="1">
            <a:spLocks noChangeArrowheads="1"/>
          </p:cNvSpPr>
          <p:nvPr/>
        </p:nvSpPr>
        <p:spPr bwMode="auto">
          <a:xfrm>
            <a:off x="5848351" y="3638550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no</a:t>
            </a:r>
          </a:p>
        </p:txBody>
      </p:sp>
      <p:sp>
        <p:nvSpPr>
          <p:cNvPr id="267279" name="TextBox 15"/>
          <p:cNvSpPr txBox="1">
            <a:spLocks noChangeArrowheads="1"/>
          </p:cNvSpPr>
          <p:nvPr/>
        </p:nvSpPr>
        <p:spPr bwMode="auto">
          <a:xfrm>
            <a:off x="3476626" y="1239839"/>
            <a:ext cx="399097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Julia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341814" y="5530850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un dormitorio 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019551" y="5883275"/>
            <a:ext cx="39909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un dormitorio 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019551" y="6119813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la sala 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8332789" y="6083300"/>
            <a:ext cx="39909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el suelo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324226" y="6454775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el sofá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2145360" y="4550400"/>
              <a:ext cx="7965720" cy="102204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36000" y="4541040"/>
                <a:ext cx="7984440" cy="1040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5762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7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7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7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7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7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7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7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7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7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7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/>
      <p:bldP spid="267267" grpId="0"/>
      <p:bldP spid="267268" grpId="0"/>
      <p:bldP spid="267269" grpId="0"/>
      <p:bldP spid="267270" grpId="0"/>
      <p:bldP spid="267271" grpId="0"/>
      <p:bldP spid="267272" grpId="0"/>
      <p:bldP spid="267273" grpId="0"/>
      <p:bldP spid="267274" grpId="0"/>
      <p:bldP spid="267275" grpId="0"/>
      <p:bldP spid="267276" grpId="0"/>
      <p:bldP spid="267277" grpId="0"/>
      <p:bldP spid="267278" grpId="0"/>
      <p:bldP spid="267279" grpId="0"/>
      <p:bldP spid="17" grpId="0"/>
      <p:bldP spid="18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5" name="Content Placeholder 2"/>
          <p:cNvSpPr>
            <a:spLocks noGrp="1"/>
          </p:cNvSpPr>
          <p:nvPr>
            <p:ph idx="1"/>
          </p:nvPr>
        </p:nvSpPr>
        <p:spPr>
          <a:xfrm>
            <a:off x="1524000" y="0"/>
            <a:ext cx="9144000" cy="68580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s-SV" altLang="es-SV" dirty="0" smtClean="0"/>
              <a:t>Hoy es viernes cinco de febrero de 2016</a:t>
            </a:r>
          </a:p>
          <a:p>
            <a:pPr marL="0" indent="0">
              <a:buNone/>
              <a:defRPr/>
            </a:pPr>
            <a:r>
              <a:rPr lang="es-SV" altLang="es-SV" dirty="0" smtClean="0"/>
              <a:t>Meta: ¿Cómo terminó el libro? </a:t>
            </a:r>
          </a:p>
          <a:p>
            <a:pPr marL="0" indent="0">
              <a:buNone/>
              <a:defRPr/>
            </a:pPr>
            <a:r>
              <a:rPr lang="es-SV" altLang="es-SV" dirty="0" smtClean="0"/>
              <a:t>Para hacer:</a:t>
            </a:r>
          </a:p>
          <a:p>
            <a:pPr marL="0" indent="0">
              <a:buNone/>
              <a:defRPr/>
            </a:pPr>
            <a:r>
              <a:rPr lang="es-SV" altLang="es-SV" dirty="0" smtClean="0"/>
              <a:t>1.  ¿Por </a:t>
            </a:r>
            <a:r>
              <a:rPr lang="es-SV" altLang="es-SV" dirty="0" err="1" smtClean="0"/>
              <a:t>qu</a:t>
            </a:r>
            <a:r>
              <a:rPr lang="es-ES_tradnl" altLang="es-SV" dirty="0" smtClean="0"/>
              <a:t>é</a:t>
            </a:r>
            <a:r>
              <a:rPr lang="es-SV" altLang="es-SV" dirty="0" smtClean="0"/>
              <a:t> Ana no compra tortillas?</a:t>
            </a:r>
          </a:p>
          <a:p>
            <a:pPr marL="514350" indent="-514350">
              <a:buFont typeface="Candara" panose="020E0502030303020204" pitchFamily="34" charset="0"/>
              <a:buAutoNum type="arabicPeriod"/>
              <a:defRPr/>
            </a:pPr>
            <a:endParaRPr lang="es-SV" altLang="es-SV" dirty="0" smtClean="0"/>
          </a:p>
          <a:p>
            <a:pPr marL="0" indent="0">
              <a:buNone/>
              <a:defRPr/>
            </a:pPr>
            <a:endParaRPr lang="es-SV" altLang="es-SV" dirty="0" smtClean="0"/>
          </a:p>
          <a:p>
            <a:pPr marL="0" indent="0">
              <a:buNone/>
              <a:defRPr/>
            </a:pPr>
            <a:r>
              <a:rPr lang="es-SV" altLang="es-SV" dirty="0" smtClean="0"/>
              <a:t>2. ¿</a:t>
            </a:r>
            <a:r>
              <a:rPr lang="es-SV" altLang="es-SV" dirty="0" err="1" smtClean="0"/>
              <a:t>Qu</a:t>
            </a:r>
            <a:r>
              <a:rPr lang="es-ES_tradnl" altLang="es-SV" dirty="0" smtClean="0"/>
              <a:t>é</a:t>
            </a:r>
            <a:r>
              <a:rPr lang="es-SV" altLang="es-SV" dirty="0" smtClean="0"/>
              <a:t> da Ricardo a Ana cuando los dos </a:t>
            </a:r>
            <a:r>
              <a:rPr lang="es-SV" altLang="es-SV" dirty="0" err="1" smtClean="0"/>
              <a:t>est</a:t>
            </a:r>
            <a:r>
              <a:rPr lang="es-ES_tradnl" altLang="es-SV" dirty="0" smtClean="0"/>
              <a:t>á</a:t>
            </a:r>
            <a:r>
              <a:rPr lang="es-SV" altLang="es-SV" dirty="0" smtClean="0"/>
              <a:t>n en el baile?</a:t>
            </a:r>
          </a:p>
          <a:p>
            <a:pPr marL="0" indent="0">
              <a:buNone/>
              <a:defRPr/>
            </a:pPr>
            <a:endParaRPr lang="es-ES_tradnl" altLang="es-SV" dirty="0" smtClean="0"/>
          </a:p>
          <a:p>
            <a:pPr marL="0" indent="0">
              <a:buNone/>
              <a:defRPr/>
            </a:pPr>
            <a:endParaRPr lang="en-US" altLang="es-SV" dirty="0" smtClean="0"/>
          </a:p>
        </p:txBody>
      </p:sp>
    </p:spTree>
    <p:extLst>
      <p:ext uri="{BB962C8B-B14F-4D97-AF65-F5344CB8AC3E}">
        <p14:creationId xmlns:p14="http://schemas.microsoft.com/office/powerpoint/2010/main" val="52135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1362" name="Picture 3" descr="Screen Shot 2015-01-05 at 11.48.4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9144000" cy="402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1363" name="Picture 4" descr="Screen Shot 2015-01-05 at 11.48.54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024314"/>
            <a:ext cx="9144000" cy="283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746626" y="423863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gimnasio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647826" y="855663"/>
            <a:ext cx="3992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Parque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677026" y="889000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no hay muchos niños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532189" y="1441450"/>
            <a:ext cx="39909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la piscina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662864" y="1320800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toda la ropa puesta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46701" y="1903413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 dirty="0"/>
              <a:t>tienda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876926" y="5530850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dinero mexicano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604964" y="5930900"/>
            <a:ext cx="39909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banco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342189" y="5964238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dinero mexicano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211514" y="6364288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taco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298701" y="2856706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 dirty="0" smtClean="0"/>
              <a:t>Película</a:t>
            </a:r>
            <a:r>
              <a:rPr lang="en-US" altLang="es-SV" sz="2000" b="1" dirty="0" smtClean="0"/>
              <a:t>s </a:t>
            </a:r>
            <a:endParaRPr lang="es-SV" altLang="es-SV" sz="2000" b="1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298701" y="3390901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s-SV" sz="2000" b="1" dirty="0" err="1" smtClean="0"/>
              <a:t>ropa</a:t>
            </a:r>
            <a:endParaRPr lang="es-SV" altLang="es-SV" sz="2000" b="1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298700" y="4248151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s-SV" sz="2000" b="1" dirty="0" err="1" smtClean="0"/>
              <a:t>fruta</a:t>
            </a:r>
            <a:endParaRPr lang="es-SV" altLang="es-SV" sz="2000" b="1" dirty="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281239" y="4763292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s-SV" sz="2000" b="1" dirty="0" smtClean="0"/>
              <a:t>Discos </a:t>
            </a:r>
            <a:r>
              <a:rPr lang="en-US" altLang="es-SV" sz="2000" b="1" dirty="0" err="1" smtClean="0"/>
              <a:t>compactos</a:t>
            </a:r>
            <a:endParaRPr lang="es-SV" altLang="es-SV" sz="2000" b="1" dirty="0"/>
          </a:p>
        </p:txBody>
      </p:sp>
    </p:spTree>
    <p:extLst>
      <p:ext uri="{BB962C8B-B14F-4D97-AF65-F5344CB8AC3E}">
        <p14:creationId xmlns:p14="http://schemas.microsoft.com/office/powerpoint/2010/main" val="423578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2386" name="Picture 3" descr="Screen Shot 2015-01-05 at 11.49.1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541589" y="33338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gimnasio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718426" y="36514"/>
            <a:ext cx="3990975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Patricia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481889" y="433388"/>
            <a:ext cx="399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SV" altLang="es-SV" sz="2000" b="1"/>
              <a:t>grita</a:t>
            </a:r>
          </a:p>
        </p:txBody>
      </p:sp>
    </p:spTree>
    <p:extLst>
      <p:ext uri="{BB962C8B-B14F-4D97-AF65-F5344CB8AC3E}">
        <p14:creationId xmlns:p14="http://schemas.microsoft.com/office/powerpoint/2010/main" val="374998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393</Words>
  <Application>Microsoft Office PowerPoint</Application>
  <PresentationFormat>Widescreen</PresentationFormat>
  <Paragraphs>131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MS PGothic</vt:lpstr>
      <vt:lpstr>Arial</vt:lpstr>
      <vt:lpstr>Calibri</vt:lpstr>
      <vt:lpstr>Calibri Light</vt:lpstr>
      <vt:lpstr>Candara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Cold Spring Harbor Central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Wilkens, Kristen</dc:creator>
  <cp:lastModifiedBy>Wilkens, Kristen</cp:lastModifiedBy>
  <cp:revision>1</cp:revision>
  <dcterms:created xsi:type="dcterms:W3CDTF">2016-02-05T18:12:08Z</dcterms:created>
  <dcterms:modified xsi:type="dcterms:W3CDTF">2016-02-05T18:12:28Z</dcterms:modified>
</cp:coreProperties>
</file>