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4C569-4560-45F1-A04A-4DE109FAA41F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1F84-2524-470D-BFFB-90E8F894E3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4C569-4560-45F1-A04A-4DE109FAA41F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1F84-2524-470D-BFFB-90E8F894E3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4C569-4560-45F1-A04A-4DE109FAA41F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1F84-2524-470D-BFFB-90E8F894E3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4C569-4560-45F1-A04A-4DE109FAA41F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1F84-2524-470D-BFFB-90E8F894E3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4C569-4560-45F1-A04A-4DE109FAA41F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1F84-2524-470D-BFFB-90E8F894E3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4C569-4560-45F1-A04A-4DE109FAA41F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1F84-2524-470D-BFFB-90E8F894E3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4C569-4560-45F1-A04A-4DE109FAA41F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1F84-2524-470D-BFFB-90E8F894E3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4C569-4560-45F1-A04A-4DE109FAA41F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1F84-2524-470D-BFFB-90E8F894E3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4C569-4560-45F1-A04A-4DE109FAA41F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1F84-2524-470D-BFFB-90E8F894E3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4C569-4560-45F1-A04A-4DE109FAA41F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1F84-2524-470D-BFFB-90E8F894E3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4C569-4560-45F1-A04A-4DE109FAA41F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1F84-2524-470D-BFFB-90E8F894E3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53000">
              <a:schemeClr val="bg1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4C569-4560-45F1-A04A-4DE109FAA41F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81F84-2524-470D-BFFB-90E8F894E3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ayflick_limit" TargetMode="External"/><Relationship Id="rId2" Type="http://schemas.openxmlformats.org/officeDocument/2006/relationships/hyperlink" Target="http://en.wikipedia.org/wiki/Telomer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//upload.wikimedia.org/wikipedia/commons/9/93/Dnareplication.pn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//upload.wikimedia.org/wikipedia/commons/8/8f/DNA_replication_en.sv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Telomeres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Telomeres, aging, cancer</a:t>
            </a:r>
            <a:endParaRPr lang="en-US" dirty="0"/>
          </a:p>
        </p:txBody>
      </p:sp>
      <p:pic>
        <p:nvPicPr>
          <p:cNvPr id="1026" name="Picture 2" descr="http://www.scientificamerican.com/media/inline/my-what-long-telomeres-you-hav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2638425" cy="263842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028" name="Picture 4" descr="Telomeres"/>
          <p:cNvPicPr>
            <a:picLocks noChangeAspect="1" noChangeArrowheads="1"/>
          </p:cNvPicPr>
          <p:nvPr/>
        </p:nvPicPr>
        <p:blipFill>
          <a:blip r:embed="rId3" cstate="print"/>
          <a:srcRect l="4082" t="3361" r="14286" b="2521"/>
          <a:stretch>
            <a:fillRect/>
          </a:stretch>
        </p:blipFill>
        <p:spPr bwMode="auto">
          <a:xfrm>
            <a:off x="6553200" y="1600200"/>
            <a:ext cx="1524000" cy="21336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http://en.wikipedia.org/wiki/Telomere</a:t>
            </a:r>
            <a:r>
              <a:rPr lang="en-US" sz="1600" dirty="0" smtClean="0"/>
              <a:t>(4-19-12)</a:t>
            </a:r>
          </a:p>
          <a:p>
            <a:r>
              <a:rPr lang="en-US" dirty="0" smtClean="0">
                <a:hlinkClick r:id="rId3"/>
              </a:rPr>
              <a:t>http://en.wikipedia.org/wiki/Hayflick_limit</a:t>
            </a:r>
            <a:r>
              <a:rPr lang="en-US" sz="1100" dirty="0" smtClean="0"/>
              <a:t>(4-19-12)</a:t>
            </a:r>
          </a:p>
          <a:p>
            <a:r>
              <a:rPr lang="en-US" sz="1800" dirty="0" smtClean="0"/>
              <a:t>http://Learn.gentics.utah.edu/content/begin/traits/telomeres/index.html</a:t>
            </a:r>
            <a:r>
              <a:rPr lang="en-US" sz="1400" dirty="0" smtClean="0"/>
              <a:t>(4-19-12)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telomeres?</a:t>
            </a:r>
            <a:endParaRPr lang="en-US" dirty="0"/>
          </a:p>
        </p:txBody>
      </p:sp>
      <p:pic>
        <p:nvPicPr>
          <p:cNvPr id="4" name="Picture 2" descr="http://www.scientificamerican.com/media/inline/my-what-long-telomeres-you-have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438400"/>
            <a:ext cx="2638425" cy="26384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533400" y="2590800"/>
            <a:ext cx="381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Telomeres are the protective ends of a chromosome</a:t>
            </a:r>
            <a:endParaRPr lang="en-US" sz="2800" dirty="0"/>
          </a:p>
        </p:txBody>
      </p:sp>
      <p:sp>
        <p:nvSpPr>
          <p:cNvPr id="7" name="Right Arrow 6"/>
          <p:cNvSpPr/>
          <p:nvPr/>
        </p:nvSpPr>
        <p:spPr>
          <a:xfrm>
            <a:off x="5105400" y="2743200"/>
            <a:ext cx="1143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6200000">
            <a:off x="6743700" y="5143500"/>
            <a:ext cx="1143000" cy="304800"/>
          </a:xfrm>
          <a:prstGeom prst="rightArrow">
            <a:avLst>
              <a:gd name="adj1" fmla="val 50000"/>
              <a:gd name="adj2" fmla="val 53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4038600"/>
            <a:ext cx="3886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Telomeres are made of sequences of TTAGGG on one strand of DNA connected to AATCCC on the other strand.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telomeres help us?</a:t>
            </a:r>
            <a:endParaRPr lang="en-US" dirty="0"/>
          </a:p>
        </p:txBody>
      </p:sp>
      <p:pic>
        <p:nvPicPr>
          <p:cNvPr id="1028" name="Picture 4" descr="\\hs-fp2-i\bsztabnik16$\my documents\My Pictures\Telomer-structure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133600"/>
            <a:ext cx="3810000" cy="33147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33400" y="2057400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Telomeres are like the ends of a shoelace. 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3276600"/>
            <a:ext cx="3429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Telomeres prevent the deterioration of the chromosome and prevent damage when chromosomes hit each other.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with telomeres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1"/>
            <a:ext cx="4800600" cy="21336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When cells divide, the telomeres you have shorten until your cells cannot divide anymore; they may die.</a:t>
            </a:r>
          </a:p>
          <a:p>
            <a:r>
              <a:rPr lang="en-US" sz="2800" dirty="0" smtClean="0"/>
              <a:t>Telomeres are susceptible to oxidative stress</a:t>
            </a:r>
          </a:p>
          <a:p>
            <a:endParaRPr lang="en-US" sz="2800" dirty="0"/>
          </a:p>
        </p:txBody>
      </p:sp>
      <p:pic>
        <p:nvPicPr>
          <p:cNvPr id="2050" name="Picture 2" descr="File:Dnareplicatio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438400"/>
            <a:ext cx="3337225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this happens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5486400" cy="4525963"/>
          </a:xfrm>
        </p:spPr>
        <p:txBody>
          <a:bodyPr/>
          <a:lstStyle/>
          <a:p>
            <a:r>
              <a:rPr lang="en-US" dirty="0" smtClean="0"/>
              <a:t>DNA replication starts in the middle of the DNA. </a:t>
            </a:r>
            <a:r>
              <a:rPr lang="en-US" dirty="0" err="1" smtClean="0"/>
              <a:t>Helicase</a:t>
            </a:r>
            <a:r>
              <a:rPr lang="en-US" dirty="0" smtClean="0"/>
              <a:t> unzips DNA</a:t>
            </a:r>
          </a:p>
          <a:p>
            <a:r>
              <a:rPr lang="en-US" dirty="0" smtClean="0"/>
              <a:t>This cause a leading and lagging strand, the leading strand has Polymerase to build the complimentary strand on it</a:t>
            </a:r>
            <a:endParaRPr lang="en-US" dirty="0"/>
          </a:p>
        </p:txBody>
      </p:sp>
      <p:pic>
        <p:nvPicPr>
          <p:cNvPr id="17412" name="Picture 4" descr="File:DNA replication en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762610"/>
            <a:ext cx="4114800" cy="2095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this happens(cont.)</a:t>
            </a:r>
            <a:endParaRPr lang="en-US" dirty="0"/>
          </a:p>
        </p:txBody>
      </p:sp>
      <p:pic>
        <p:nvPicPr>
          <p:cNvPr id="4" name="Picture 2" descr="http://www.oup.co.uk/images/oxed/children/yoes/nature/celldivis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600200"/>
            <a:ext cx="2587342" cy="452596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" y="1828800"/>
            <a:ext cx="533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RNA primer and Okazaki fragments attach to the lagging strand.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DNA Polymerase turns the RNA to DNA and DNA </a:t>
            </a:r>
            <a:r>
              <a:rPr lang="en-US" sz="2800" dirty="0" err="1" smtClean="0"/>
              <a:t>Ligase</a:t>
            </a:r>
            <a:r>
              <a:rPr lang="en-US" sz="2800" dirty="0" smtClean="0"/>
              <a:t> attaches the pieces to the lagging strand.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Every time DNA replicates, the lagging strand gets shorter which causes the telomeres </a:t>
            </a:r>
            <a:r>
              <a:rPr lang="en-US" sz="2800" smtClean="0"/>
              <a:t>get shorter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Aging and Telomeres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Cellular aging is senescence</a:t>
            </a:r>
          </a:p>
          <a:p>
            <a:r>
              <a:rPr lang="en-US" dirty="0" smtClean="0"/>
              <a:t>Cells have a </a:t>
            </a:r>
            <a:r>
              <a:rPr lang="en-US" dirty="0" err="1" smtClean="0"/>
              <a:t>Hayflick</a:t>
            </a:r>
            <a:r>
              <a:rPr lang="en-US" dirty="0" smtClean="0"/>
              <a:t> Limit; when the telomere shortens until the cell dies</a:t>
            </a:r>
          </a:p>
          <a:p>
            <a:r>
              <a:rPr lang="en-US" dirty="0" smtClean="0"/>
              <a:t>By giving cells telomerase they will live longer but increased telomere length is increased energy consumption (This has been proven with lab mice)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Aging and Telomeres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has been thought that telomere activation might cause cancer</a:t>
            </a:r>
          </a:p>
          <a:p>
            <a:r>
              <a:rPr lang="en-US" dirty="0" smtClean="0"/>
              <a:t>Although it might cause cancer, longer telomeres would protect against cancer</a:t>
            </a:r>
            <a:endParaRPr lang="en-US" dirty="0"/>
          </a:p>
        </p:txBody>
      </p:sp>
      <p:pic>
        <p:nvPicPr>
          <p:cNvPr id="1026" name="Picture 2" descr="http://www.dreva.com/shop/images/telome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038600"/>
            <a:ext cx="2857500" cy="2400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Telomeres and 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Cancer is the uncontrolled division of cells</a:t>
            </a:r>
          </a:p>
          <a:p>
            <a:r>
              <a:rPr lang="en-US" dirty="0" smtClean="0"/>
              <a:t>Cancer is malignant, it divides until it forms a tumor which grows uncontrollably</a:t>
            </a:r>
          </a:p>
          <a:p>
            <a:r>
              <a:rPr lang="en-US" dirty="0" smtClean="0"/>
              <a:t>Cancer has 10-20 times more telomerase than a somatic cell</a:t>
            </a:r>
            <a:endParaRPr lang="en-US" dirty="0"/>
          </a:p>
        </p:txBody>
      </p:sp>
      <p:pic>
        <p:nvPicPr>
          <p:cNvPr id="21506" name="Picture 2" descr="http://29.media.tumblr.com/tumblr_ll3mmc4kVL1qc630mo1_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733800"/>
            <a:ext cx="2394314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302</Words>
  <Application>Microsoft Office PowerPoint</Application>
  <PresentationFormat>On-screen Show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Telomeres</vt:lpstr>
      <vt:lpstr>What are telomeres?</vt:lpstr>
      <vt:lpstr>How do telomeres help us?</vt:lpstr>
      <vt:lpstr>Issues with telomeres</vt:lpstr>
      <vt:lpstr>How this happens</vt:lpstr>
      <vt:lpstr>How this happens(cont.)</vt:lpstr>
      <vt:lpstr>Aging and Telomeres</vt:lpstr>
      <vt:lpstr>Aging and Telomeres</vt:lpstr>
      <vt:lpstr>Telomeres and cancer</vt:lpstr>
      <vt:lpstr>Work Cited</vt:lpstr>
    </vt:vector>
  </TitlesOfParts>
  <Company>Cold Spring Harbor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Telomeres</dc:title>
  <dc:creator>CSH</dc:creator>
  <cp:lastModifiedBy>CSH</cp:lastModifiedBy>
  <cp:revision>13</cp:revision>
  <dcterms:created xsi:type="dcterms:W3CDTF">2012-04-04T13:43:48Z</dcterms:created>
  <dcterms:modified xsi:type="dcterms:W3CDTF">2012-04-30T13:57:21Z</dcterms:modified>
</cp:coreProperties>
</file>